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Lst>
  <p:sldSz cy="6858000" cx="12192000"/>
  <p:notesSz cx="6858000" cy="9144000"/>
  <p:embeddedFontLst>
    <p:embeddedFont>
      <p:font typeface="Arial Black"/>
      <p:regular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ArialBlack-regular.fntdata"/><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e00f3082fc_0_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2e00f3082fc_0_2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6" name="Google Shape;236;g2e00f3082fc_0_2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2e00f3082fc_0_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2e00f3082fc_0_3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4" name="Google Shape;244;g2e00f3082fc_0_3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e00f3082fc_0_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e00f3082fc_0_4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2" name="Google Shape;252;g2e00f3082fc_0_4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e00f3082fc_0_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e00f3082fc_0_3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0" name="Google Shape;260;g2e00f3082fc_0_3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e04f30402a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7" name="Google Shape;267;g2e04f30402a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e04f30402a_0_5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5" name="Google Shape;275;g2e04f30402a_0_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e519749ea8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3" name="Google Shape;283;g2e519749ea8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e519749ea8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1" name="Google Shape;291;g2e519749ea8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e519749ea8_0_2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8" name="Google Shape;298;g2e519749ea8_0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e04f30402a_0_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5" name="Google Shape;305;g2e04f30402a_0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3" name="Google Shape;163;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4" name="Google Shape;164;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e04f30402a_0_4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3" name="Google Shape;313;g2e04f30402a_0_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2e04f30402a_0_2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1" name="Google Shape;321;g2e04f30402a_0_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e04f30402a_0_2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9" name="Google Shape;329;g2e04f30402a_0_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2e04f30402a_0_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7" name="Google Shape;337;g2e04f30402a_0_3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8" name="Google Shape;338;g2e04f30402a_0_3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9" name="Google Shape;349;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3" name="Google Shape;17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e001f448a0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2" name="Google Shape;182;g2e001f448a0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e001f448a0_0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2" name="Google Shape;192;g2e001f448a0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e00f3082fc_0_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1" name="Google Shape;201;g2e00f3082fc_0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e00f3082fc_0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0" name="Google Shape;210;g2e00f3082fc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9" name="Google Shape;219;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e00f3082fc_0_1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7" name="Google Shape;227;g2e00f3082fc_0_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p:cSld name="Title Slide">
    <p:spTree>
      <p:nvGrpSpPr>
        <p:cNvPr id="15" name="Shape 15"/>
        <p:cNvGrpSpPr/>
        <p:nvPr/>
      </p:nvGrpSpPr>
      <p:grpSpPr>
        <a:xfrm>
          <a:off x="0" y="0"/>
          <a:ext cx="0" cy="0"/>
          <a:chOff x="0" y="0"/>
          <a:chExt cx="0" cy="0"/>
        </a:xfrm>
      </p:grpSpPr>
      <p:sp>
        <p:nvSpPr>
          <p:cNvPr id="16" name="Google Shape;16;p2"/>
          <p:cNvSpPr/>
          <p:nvPr/>
        </p:nvSpPr>
        <p:spPr>
          <a:xfrm>
            <a:off x="3127386" y="1976768"/>
            <a:ext cx="6929120" cy="4877511"/>
          </a:xfrm>
          <a:custGeom>
            <a:rect b="b" l="l" r="r" t="t"/>
            <a:pathLst>
              <a:path extrusionOk="0" h="4877511" w="6929120">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accent1"/>
              </a:solidFill>
              <a:latin typeface="Avenir"/>
              <a:ea typeface="Avenir"/>
              <a:cs typeface="Avenir"/>
              <a:sym typeface="Avenir"/>
            </a:endParaRPr>
          </a:p>
        </p:txBody>
      </p:sp>
      <p:pic>
        <p:nvPicPr>
          <p:cNvPr descr="Gap between two buildings against the blue sky" id="17" name="Google Shape;17;p2"/>
          <p:cNvPicPr preferRelativeResize="0"/>
          <p:nvPr/>
        </p:nvPicPr>
        <p:blipFill rotWithShape="1">
          <a:blip r:embed="rId2">
            <a:alphaModFix/>
          </a:blip>
          <a:srcRect b="8385" l="0" r="0" t="2550"/>
          <a:stretch/>
        </p:blipFill>
        <p:spPr>
          <a:xfrm>
            <a:off x="760411" y="0"/>
            <a:ext cx="11431589" cy="6858000"/>
          </a:xfrm>
          <a:prstGeom prst="rect">
            <a:avLst/>
          </a:prstGeom>
          <a:noFill/>
          <a:ln>
            <a:noFill/>
          </a:ln>
        </p:spPr>
      </p:pic>
      <p:sp>
        <p:nvSpPr>
          <p:cNvPr id="18" name="Google Shape;18;p2"/>
          <p:cNvSpPr txBox="1"/>
          <p:nvPr>
            <p:ph idx="1" type="subTitle"/>
          </p:nvPr>
        </p:nvSpPr>
        <p:spPr>
          <a:xfrm>
            <a:off x="816768" y="633753"/>
            <a:ext cx="7414940" cy="578325"/>
          </a:xfrm>
          <a:prstGeom prst="rect">
            <a:avLst/>
          </a:prstGeom>
          <a:noFill/>
          <a:ln>
            <a:noFill/>
          </a:ln>
        </p:spPr>
        <p:txBody>
          <a:bodyPr anchorCtr="0" anchor="t" bIns="0" lIns="0" spcFirstLastPara="1" rIns="0" wrap="square" tIns="0">
            <a:noAutofit/>
          </a:bodyPr>
          <a:lstStyle>
            <a:lvl1pPr lvl="0" algn="l">
              <a:lnSpc>
                <a:spcPct val="150000"/>
              </a:lnSpc>
              <a:spcBef>
                <a:spcPts val="1000"/>
              </a:spcBef>
              <a:spcAft>
                <a:spcPts val="0"/>
              </a:spcAft>
              <a:buClr>
                <a:schemeClr val="dk1"/>
              </a:buClr>
              <a:buSzPts val="2400"/>
              <a:buFont typeface="Avenir"/>
              <a:buNone/>
              <a:defRPr sz="2400" cap="none"/>
            </a:lvl1pPr>
            <a:lvl2pPr lvl="1" algn="ctr">
              <a:lnSpc>
                <a:spcPct val="150000"/>
              </a:lnSpc>
              <a:spcBef>
                <a:spcPts val="500"/>
              </a:spcBef>
              <a:spcAft>
                <a:spcPts val="0"/>
              </a:spcAft>
              <a:buClr>
                <a:schemeClr val="dk1"/>
              </a:buClr>
              <a:buSzPts val="2000"/>
              <a:buFont typeface="Avenir"/>
              <a:buNone/>
              <a:defRPr sz="2000"/>
            </a:lvl2pPr>
            <a:lvl3pPr lvl="2" algn="ctr">
              <a:lnSpc>
                <a:spcPct val="150000"/>
              </a:lnSpc>
              <a:spcBef>
                <a:spcPts val="500"/>
              </a:spcBef>
              <a:spcAft>
                <a:spcPts val="0"/>
              </a:spcAft>
              <a:buClr>
                <a:schemeClr val="dk1"/>
              </a:buClr>
              <a:buSzPts val="1800"/>
              <a:buFont typeface="Avenir"/>
              <a:buNone/>
              <a:defRPr sz="1800"/>
            </a:lvl3pPr>
            <a:lvl4pPr lvl="3" algn="ctr">
              <a:lnSpc>
                <a:spcPct val="150000"/>
              </a:lnSpc>
              <a:spcBef>
                <a:spcPts val="500"/>
              </a:spcBef>
              <a:spcAft>
                <a:spcPts val="0"/>
              </a:spcAft>
              <a:buClr>
                <a:schemeClr val="dk1"/>
              </a:buClr>
              <a:buSzPts val="1600"/>
              <a:buFont typeface="Avenir"/>
              <a:buNone/>
              <a:defRPr sz="1600"/>
            </a:lvl4pPr>
            <a:lvl5pPr lvl="4" algn="ctr">
              <a:lnSpc>
                <a:spcPct val="150000"/>
              </a:lnSpc>
              <a:spcBef>
                <a:spcPts val="500"/>
              </a:spcBef>
              <a:spcAft>
                <a:spcPts val="0"/>
              </a:spcAft>
              <a:buClr>
                <a:schemeClr val="dk1"/>
              </a:buClr>
              <a:buSzPts val="1600"/>
              <a:buFont typeface="Avenir"/>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9" name="Google Shape;19;p2"/>
          <p:cNvSpPr txBox="1"/>
          <p:nvPr>
            <p:ph type="ctrTitle"/>
          </p:nvPr>
        </p:nvSpPr>
        <p:spPr>
          <a:xfrm>
            <a:off x="816768" y="1313284"/>
            <a:ext cx="6226593" cy="3427502"/>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dk1"/>
              </a:buClr>
              <a:buSzPts val="4500"/>
              <a:buFont typeface="Arial Black"/>
              <a:buNone/>
              <a:defRPr sz="45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p:cSld name="Content with Caption">
    <p:spTree>
      <p:nvGrpSpPr>
        <p:cNvPr id="102" name="Shape 102"/>
        <p:cNvGrpSpPr/>
        <p:nvPr/>
      </p:nvGrpSpPr>
      <p:grpSpPr>
        <a:xfrm>
          <a:off x="0" y="0"/>
          <a:ext cx="0" cy="0"/>
          <a:chOff x="0" y="0"/>
          <a:chExt cx="0" cy="0"/>
        </a:xfrm>
      </p:grpSpPr>
      <p:sp>
        <p:nvSpPr>
          <p:cNvPr id="103" name="Google Shape;103;p11"/>
          <p:cNvSpPr txBox="1"/>
          <p:nvPr>
            <p:ph type="title"/>
          </p:nvPr>
        </p:nvSpPr>
        <p:spPr>
          <a:xfrm>
            <a:off x="847384" y="884982"/>
            <a:ext cx="5744335" cy="979204"/>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dk1"/>
              </a:buClr>
              <a:buSzPts val="3600"/>
              <a:buFont typeface="Arial Black"/>
              <a:buNone/>
              <a:defRPr sz="36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4" name="Google Shape;104;p11"/>
          <p:cNvSpPr txBox="1"/>
          <p:nvPr>
            <p:ph idx="1" type="body"/>
          </p:nvPr>
        </p:nvSpPr>
        <p:spPr>
          <a:xfrm>
            <a:off x="852790" y="1864186"/>
            <a:ext cx="5753520" cy="631867"/>
          </a:xfrm>
          <a:prstGeom prst="rect">
            <a:avLst/>
          </a:prstGeom>
          <a:noFill/>
          <a:ln>
            <a:noFill/>
          </a:ln>
        </p:spPr>
        <p:txBody>
          <a:bodyPr anchorCtr="0" anchor="b" bIns="0" lIns="0" spcFirstLastPara="1" rIns="0" wrap="square" tIns="0">
            <a:noAutofit/>
          </a:bodyPr>
          <a:lstStyle>
            <a:lvl1pPr indent="-228600" lvl="0" marL="457200" algn="l">
              <a:lnSpc>
                <a:spcPct val="100000"/>
              </a:lnSpc>
              <a:spcBef>
                <a:spcPts val="0"/>
              </a:spcBef>
              <a:spcAft>
                <a:spcPts val="0"/>
              </a:spcAft>
              <a:buClr>
                <a:schemeClr val="dk1"/>
              </a:buClr>
              <a:buSzPts val="2000"/>
              <a:buFont typeface="Arial Black"/>
              <a:buNone/>
              <a:defRPr b="1" i="0" sz="2000" cap="none">
                <a:solidFill>
                  <a:schemeClr val="dk1"/>
                </a:solidFill>
                <a:latin typeface="Arial Black"/>
                <a:ea typeface="Arial Black"/>
                <a:cs typeface="Arial Black"/>
                <a:sym typeface="Arial Black"/>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5" name="Google Shape;105;p11"/>
          <p:cNvSpPr txBox="1"/>
          <p:nvPr>
            <p:ph idx="2" type="body"/>
          </p:nvPr>
        </p:nvSpPr>
        <p:spPr>
          <a:xfrm>
            <a:off x="851805" y="2553205"/>
            <a:ext cx="5257800" cy="1311566"/>
          </a:xfrm>
          <a:prstGeom prst="rect">
            <a:avLst/>
          </a:prstGeom>
          <a:noFill/>
          <a:ln>
            <a:noFill/>
          </a:ln>
        </p:spPr>
        <p:txBody>
          <a:bodyPr anchorCtr="0" anchor="t" bIns="0" lIns="0" spcFirstLastPara="1" rIns="0" wrap="square" tIns="0">
            <a:noAutofit/>
          </a:bodyPr>
          <a:lstStyle>
            <a:lvl1pPr indent="-317500" lvl="0" marL="457200" algn="l">
              <a:lnSpc>
                <a:spcPct val="150000"/>
              </a:lnSpc>
              <a:spcBef>
                <a:spcPts val="1000"/>
              </a:spcBef>
              <a:spcAft>
                <a:spcPts val="0"/>
              </a:spcAft>
              <a:buClr>
                <a:schemeClr val="dk1"/>
              </a:buClr>
              <a:buSzPts val="1400"/>
              <a:buFont typeface="Arial"/>
              <a:buChar char="•"/>
              <a:defRPr sz="1400"/>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6" name="Google Shape;106;p11"/>
          <p:cNvSpPr txBox="1"/>
          <p:nvPr>
            <p:ph idx="3" type="body"/>
          </p:nvPr>
        </p:nvSpPr>
        <p:spPr>
          <a:xfrm>
            <a:off x="852790" y="4057317"/>
            <a:ext cx="5753520" cy="631867"/>
          </a:xfrm>
          <a:prstGeom prst="rect">
            <a:avLst/>
          </a:prstGeom>
          <a:noFill/>
          <a:ln>
            <a:noFill/>
          </a:ln>
        </p:spPr>
        <p:txBody>
          <a:bodyPr anchorCtr="0" anchor="b" bIns="0" lIns="0" spcFirstLastPara="1" rIns="0" wrap="square" tIns="0">
            <a:noAutofit/>
          </a:bodyPr>
          <a:lstStyle>
            <a:lvl1pPr indent="-228600" lvl="0" marL="457200" algn="l">
              <a:lnSpc>
                <a:spcPct val="100000"/>
              </a:lnSpc>
              <a:spcBef>
                <a:spcPts val="0"/>
              </a:spcBef>
              <a:spcAft>
                <a:spcPts val="0"/>
              </a:spcAft>
              <a:buClr>
                <a:schemeClr val="dk1"/>
              </a:buClr>
              <a:buSzPts val="2000"/>
              <a:buFont typeface="Arial Black"/>
              <a:buNone/>
              <a:defRPr b="1" i="0" sz="2000" cap="none">
                <a:solidFill>
                  <a:schemeClr val="dk1"/>
                </a:solidFill>
                <a:latin typeface="Arial Black"/>
                <a:ea typeface="Arial Black"/>
                <a:cs typeface="Arial Black"/>
                <a:sym typeface="Arial Black"/>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7" name="Google Shape;107;p11"/>
          <p:cNvSpPr txBox="1"/>
          <p:nvPr>
            <p:ph idx="4" type="body"/>
          </p:nvPr>
        </p:nvSpPr>
        <p:spPr>
          <a:xfrm>
            <a:off x="851805" y="4746336"/>
            <a:ext cx="5257800" cy="1311566"/>
          </a:xfrm>
          <a:prstGeom prst="rect">
            <a:avLst/>
          </a:prstGeom>
          <a:noFill/>
          <a:ln>
            <a:noFill/>
          </a:ln>
        </p:spPr>
        <p:txBody>
          <a:bodyPr anchorCtr="0" anchor="t" bIns="0" lIns="0" spcFirstLastPara="1" rIns="0" wrap="square" tIns="0">
            <a:noAutofit/>
          </a:bodyPr>
          <a:lstStyle>
            <a:lvl1pPr indent="-317500" lvl="0" marL="457200" algn="l">
              <a:lnSpc>
                <a:spcPct val="150000"/>
              </a:lnSpc>
              <a:spcBef>
                <a:spcPts val="1000"/>
              </a:spcBef>
              <a:spcAft>
                <a:spcPts val="0"/>
              </a:spcAft>
              <a:buClr>
                <a:schemeClr val="dk1"/>
              </a:buClr>
              <a:buSzPts val="1400"/>
              <a:buFont typeface="Arial"/>
              <a:buChar char="•"/>
              <a:defRPr sz="1400"/>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8" name="Google Shape;108;p11"/>
          <p:cNvSpPr/>
          <p:nvPr/>
        </p:nvSpPr>
        <p:spPr>
          <a:xfrm>
            <a:off x="7793831" y="810843"/>
            <a:ext cx="3091172" cy="5597912"/>
          </a:xfrm>
          <a:prstGeom prst="rect">
            <a:avLst/>
          </a:prstGeom>
          <a:solidFill>
            <a:schemeClr val="accent1">
              <a:alpha val="9294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1"/>
              </a:solidFill>
              <a:latin typeface="Avenir"/>
              <a:ea typeface="Avenir"/>
              <a:cs typeface="Avenir"/>
              <a:sym typeface="Avenir"/>
            </a:endParaRPr>
          </a:p>
        </p:txBody>
      </p:sp>
      <p:sp>
        <p:nvSpPr>
          <p:cNvPr id="109" name="Google Shape;109;p11"/>
          <p:cNvSpPr/>
          <p:nvPr>
            <p:ph idx="5" type="pic"/>
          </p:nvPr>
        </p:nvSpPr>
        <p:spPr>
          <a:xfrm>
            <a:off x="7214510" y="1066373"/>
            <a:ext cx="2243137" cy="4929188"/>
          </a:xfrm>
          <a:prstGeom prst="rect">
            <a:avLst/>
          </a:prstGeom>
          <a:solidFill>
            <a:srgbClr val="D9DEFA"/>
          </a:solidFill>
          <a:ln>
            <a:noFill/>
          </a:ln>
        </p:spPr>
      </p:sp>
      <p:sp>
        <p:nvSpPr>
          <p:cNvPr id="110" name="Google Shape;110;p11"/>
          <p:cNvSpPr/>
          <p:nvPr>
            <p:ph idx="6" type="pic"/>
          </p:nvPr>
        </p:nvSpPr>
        <p:spPr>
          <a:xfrm>
            <a:off x="9791099" y="1066373"/>
            <a:ext cx="1672682" cy="2278993"/>
          </a:xfrm>
          <a:prstGeom prst="rect">
            <a:avLst/>
          </a:prstGeom>
          <a:solidFill>
            <a:srgbClr val="D9DEFA"/>
          </a:solidFill>
          <a:ln>
            <a:noFill/>
          </a:ln>
        </p:spPr>
      </p:sp>
      <p:sp>
        <p:nvSpPr>
          <p:cNvPr id="111" name="Google Shape;111;p11"/>
          <p:cNvSpPr/>
          <p:nvPr>
            <p:ph idx="7" type="pic"/>
          </p:nvPr>
        </p:nvSpPr>
        <p:spPr>
          <a:xfrm>
            <a:off x="9791099" y="3716568"/>
            <a:ext cx="1672682" cy="2278993"/>
          </a:xfrm>
          <a:prstGeom prst="rect">
            <a:avLst/>
          </a:prstGeom>
          <a:solidFill>
            <a:srgbClr val="D9DEFA"/>
          </a:solidFill>
          <a:ln>
            <a:noFill/>
          </a:ln>
        </p:spPr>
      </p:sp>
      <p:sp>
        <p:nvSpPr>
          <p:cNvPr id="112" name="Google Shape;112;p11"/>
          <p:cNvSpPr txBox="1"/>
          <p:nvPr>
            <p:ph idx="11" type="ftr"/>
          </p:nvPr>
        </p:nvSpPr>
        <p:spPr>
          <a:xfrm rot="-5400000">
            <a:off x="8854442" y="2953511"/>
            <a:ext cx="6291068" cy="384048"/>
          </a:xfrm>
          <a:prstGeom prst="rect">
            <a:avLst/>
          </a:prstGeom>
          <a:noFill/>
          <a:ln>
            <a:noFill/>
          </a:ln>
        </p:spPr>
        <p:txBody>
          <a:bodyPr anchorCtr="0" anchor="ctr" bIns="45700" lIns="210300"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11"/>
          <p:cNvSpPr txBox="1"/>
          <p:nvPr>
            <p:ph idx="12" type="sldNum"/>
          </p:nvPr>
        </p:nvSpPr>
        <p:spPr>
          <a:xfrm rot="-5400000">
            <a:off x="11716512" y="6382510"/>
            <a:ext cx="566928" cy="384048"/>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p:cSld name="Picture with Caption">
    <p:spTree>
      <p:nvGrpSpPr>
        <p:cNvPr id="114" name="Shape 114"/>
        <p:cNvGrpSpPr/>
        <p:nvPr/>
      </p:nvGrpSpPr>
      <p:grpSpPr>
        <a:xfrm>
          <a:off x="0" y="0"/>
          <a:ext cx="0" cy="0"/>
          <a:chOff x="0" y="0"/>
          <a:chExt cx="0" cy="0"/>
        </a:xfrm>
      </p:grpSpPr>
      <p:sp>
        <p:nvSpPr>
          <p:cNvPr id="115" name="Google Shape;115;p12"/>
          <p:cNvSpPr txBox="1"/>
          <p:nvPr>
            <p:ph type="title"/>
          </p:nvPr>
        </p:nvSpPr>
        <p:spPr>
          <a:xfrm>
            <a:off x="850168" y="876301"/>
            <a:ext cx="10122632" cy="652054"/>
          </a:xfrm>
          <a:prstGeom prst="rect">
            <a:avLst/>
          </a:prstGeom>
          <a:noFill/>
          <a:ln>
            <a:noFill/>
          </a:ln>
        </p:spPr>
        <p:txBody>
          <a:bodyPr anchorCtr="0" anchor="ctr" bIns="0" lIns="0" spcFirstLastPara="1" rIns="0" wrap="square" tIns="0">
            <a:noAutofit/>
          </a:bodyPr>
          <a:lstStyle>
            <a:lvl1pPr lvl="0" algn="ctr">
              <a:lnSpc>
                <a:spcPct val="90000"/>
              </a:lnSpc>
              <a:spcBef>
                <a:spcPts val="0"/>
              </a:spcBef>
              <a:spcAft>
                <a:spcPts val="0"/>
              </a:spcAft>
              <a:buClr>
                <a:schemeClr val="dk1"/>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6" name="Google Shape;116;p12"/>
          <p:cNvSpPr/>
          <p:nvPr/>
        </p:nvSpPr>
        <p:spPr>
          <a:xfrm>
            <a:off x="2060160" y="2070777"/>
            <a:ext cx="956930" cy="956930"/>
          </a:xfrm>
          <a:prstGeom prst="ellipse">
            <a:avLst/>
          </a:prstGeom>
          <a:solidFill>
            <a:schemeClr val="accent1">
              <a:alpha val="7411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1"/>
              </a:solidFill>
              <a:latin typeface="Avenir"/>
              <a:ea typeface="Avenir"/>
              <a:cs typeface="Avenir"/>
              <a:sym typeface="Avenir"/>
            </a:endParaRPr>
          </a:p>
        </p:txBody>
      </p:sp>
      <p:sp>
        <p:nvSpPr>
          <p:cNvPr id="117" name="Google Shape;117;p12"/>
          <p:cNvSpPr/>
          <p:nvPr>
            <p:ph idx="2" type="pic"/>
          </p:nvPr>
        </p:nvSpPr>
        <p:spPr>
          <a:xfrm>
            <a:off x="1540257" y="2001750"/>
            <a:ext cx="1159161" cy="1036101"/>
          </a:xfrm>
          <a:prstGeom prst="rect">
            <a:avLst/>
          </a:prstGeom>
          <a:noFill/>
          <a:ln>
            <a:noFill/>
          </a:ln>
        </p:spPr>
      </p:sp>
      <p:sp>
        <p:nvSpPr>
          <p:cNvPr id="118" name="Google Shape;118;p12"/>
          <p:cNvSpPr txBox="1"/>
          <p:nvPr>
            <p:ph idx="1" type="subTitle"/>
          </p:nvPr>
        </p:nvSpPr>
        <p:spPr>
          <a:xfrm>
            <a:off x="844257" y="3029583"/>
            <a:ext cx="2940863" cy="1002007"/>
          </a:xfrm>
          <a:prstGeom prst="rect">
            <a:avLst/>
          </a:prstGeom>
          <a:noFill/>
          <a:ln>
            <a:noFill/>
          </a:ln>
        </p:spPr>
        <p:txBody>
          <a:bodyPr anchorCtr="0" anchor="b" bIns="0" lIns="0" spcFirstLastPara="1" rIns="0" wrap="square" tIns="0">
            <a:noAutofit/>
          </a:bodyPr>
          <a:lstStyle>
            <a:lvl1pPr lvl="0" algn="l">
              <a:lnSpc>
                <a:spcPct val="100000"/>
              </a:lnSpc>
              <a:spcBef>
                <a:spcPts val="1000"/>
              </a:spcBef>
              <a:spcAft>
                <a:spcPts val="0"/>
              </a:spcAft>
              <a:buClr>
                <a:schemeClr val="dk1"/>
              </a:buClr>
              <a:buSzPts val="2000"/>
              <a:buFont typeface="Arial Black"/>
              <a:buNone/>
              <a:defRPr b="1" i="0" sz="2000" cap="none">
                <a:latin typeface="Arial Black"/>
                <a:ea typeface="Arial Black"/>
                <a:cs typeface="Arial Black"/>
                <a:sym typeface="Arial Black"/>
              </a:defRPr>
            </a:lvl1pPr>
            <a:lvl2pPr lvl="1" algn="ctr">
              <a:lnSpc>
                <a:spcPct val="150000"/>
              </a:lnSpc>
              <a:spcBef>
                <a:spcPts val="500"/>
              </a:spcBef>
              <a:spcAft>
                <a:spcPts val="0"/>
              </a:spcAft>
              <a:buClr>
                <a:schemeClr val="dk1"/>
              </a:buClr>
              <a:buSzPts val="2000"/>
              <a:buFont typeface="Avenir"/>
              <a:buNone/>
              <a:defRPr sz="2000"/>
            </a:lvl2pPr>
            <a:lvl3pPr lvl="2" algn="ctr">
              <a:lnSpc>
                <a:spcPct val="150000"/>
              </a:lnSpc>
              <a:spcBef>
                <a:spcPts val="500"/>
              </a:spcBef>
              <a:spcAft>
                <a:spcPts val="0"/>
              </a:spcAft>
              <a:buClr>
                <a:schemeClr val="dk1"/>
              </a:buClr>
              <a:buSzPts val="1800"/>
              <a:buFont typeface="Avenir"/>
              <a:buNone/>
              <a:defRPr sz="1800"/>
            </a:lvl3pPr>
            <a:lvl4pPr lvl="3" algn="ctr">
              <a:lnSpc>
                <a:spcPct val="150000"/>
              </a:lnSpc>
              <a:spcBef>
                <a:spcPts val="500"/>
              </a:spcBef>
              <a:spcAft>
                <a:spcPts val="0"/>
              </a:spcAft>
              <a:buClr>
                <a:schemeClr val="dk1"/>
              </a:buClr>
              <a:buSzPts val="1600"/>
              <a:buFont typeface="Avenir"/>
              <a:buNone/>
              <a:defRPr sz="1600"/>
            </a:lvl4pPr>
            <a:lvl5pPr lvl="4" algn="ctr">
              <a:lnSpc>
                <a:spcPct val="150000"/>
              </a:lnSpc>
              <a:spcBef>
                <a:spcPts val="500"/>
              </a:spcBef>
              <a:spcAft>
                <a:spcPts val="0"/>
              </a:spcAft>
              <a:buClr>
                <a:schemeClr val="dk1"/>
              </a:buClr>
              <a:buSzPts val="1600"/>
              <a:buFont typeface="Avenir"/>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19" name="Google Shape;119;p12"/>
          <p:cNvSpPr txBox="1"/>
          <p:nvPr>
            <p:ph idx="3" type="body"/>
          </p:nvPr>
        </p:nvSpPr>
        <p:spPr>
          <a:xfrm>
            <a:off x="844257" y="4053021"/>
            <a:ext cx="2944737" cy="2284667"/>
          </a:xfrm>
          <a:prstGeom prst="rect">
            <a:avLst/>
          </a:prstGeom>
          <a:noFill/>
          <a:ln>
            <a:noFill/>
          </a:ln>
        </p:spPr>
        <p:txBody>
          <a:bodyPr anchorCtr="0" anchor="t" bIns="0" lIns="0" spcFirstLastPara="1" rIns="0" wrap="square" tIns="0">
            <a:noAutofit/>
          </a:bodyPr>
          <a:lstStyle>
            <a:lvl1pPr indent="-317500" lvl="0" marL="457200" algn="l">
              <a:lnSpc>
                <a:spcPct val="100000"/>
              </a:lnSpc>
              <a:spcBef>
                <a:spcPts val="1000"/>
              </a:spcBef>
              <a:spcAft>
                <a:spcPts val="0"/>
              </a:spcAft>
              <a:buClr>
                <a:schemeClr val="dk1"/>
              </a:buClr>
              <a:buSzPts val="1400"/>
              <a:buFont typeface="Arial"/>
              <a:buChar char="•"/>
              <a:defRPr b="0" i="0" sz="1400">
                <a:latin typeface="Avenir"/>
                <a:ea typeface="Avenir"/>
                <a:cs typeface="Avenir"/>
                <a:sym typeface="Avenir"/>
              </a:defRPr>
            </a:lvl1pPr>
            <a:lvl2pPr indent="-317500" lvl="1" marL="914400" algn="l">
              <a:lnSpc>
                <a:spcPct val="100000"/>
              </a:lnSpc>
              <a:spcBef>
                <a:spcPts val="500"/>
              </a:spcBef>
              <a:spcAft>
                <a:spcPts val="0"/>
              </a:spcAft>
              <a:buClr>
                <a:schemeClr val="dk1"/>
              </a:buClr>
              <a:buSzPts val="1400"/>
              <a:buFont typeface="Arial"/>
              <a:buChar char="•"/>
              <a:defRPr b="0" i="0" sz="1400">
                <a:latin typeface="Avenir"/>
                <a:ea typeface="Avenir"/>
                <a:cs typeface="Avenir"/>
                <a:sym typeface="Avenir"/>
              </a:defRPr>
            </a:lvl2pPr>
            <a:lvl3pPr indent="-317500" lvl="2" marL="1371600" algn="l">
              <a:lnSpc>
                <a:spcPct val="100000"/>
              </a:lnSpc>
              <a:spcBef>
                <a:spcPts val="500"/>
              </a:spcBef>
              <a:spcAft>
                <a:spcPts val="0"/>
              </a:spcAft>
              <a:buClr>
                <a:schemeClr val="dk1"/>
              </a:buClr>
              <a:buSzPts val="1400"/>
              <a:buFont typeface="Arial"/>
              <a:buChar char="•"/>
              <a:defRPr b="0" i="0" sz="1400">
                <a:latin typeface="Avenir"/>
                <a:ea typeface="Avenir"/>
                <a:cs typeface="Avenir"/>
                <a:sym typeface="Avenir"/>
              </a:defRPr>
            </a:lvl3pPr>
            <a:lvl4pPr indent="-317500" lvl="3" marL="1828800" algn="l">
              <a:lnSpc>
                <a:spcPct val="100000"/>
              </a:lnSpc>
              <a:spcBef>
                <a:spcPts val="500"/>
              </a:spcBef>
              <a:spcAft>
                <a:spcPts val="0"/>
              </a:spcAft>
              <a:buClr>
                <a:schemeClr val="dk1"/>
              </a:buClr>
              <a:buSzPts val="1400"/>
              <a:buFont typeface="Arial"/>
              <a:buChar char="•"/>
              <a:defRPr b="0" i="0" sz="1400">
                <a:latin typeface="Avenir"/>
                <a:ea typeface="Avenir"/>
                <a:cs typeface="Avenir"/>
                <a:sym typeface="Avenir"/>
              </a:defRPr>
            </a:lvl4pPr>
            <a:lvl5pPr indent="-317500" lvl="4" marL="2286000" algn="l">
              <a:lnSpc>
                <a:spcPct val="100000"/>
              </a:lnSpc>
              <a:spcBef>
                <a:spcPts val="500"/>
              </a:spcBef>
              <a:spcAft>
                <a:spcPts val="0"/>
              </a:spcAft>
              <a:buClr>
                <a:schemeClr val="dk1"/>
              </a:buClr>
              <a:buSzPts val="1400"/>
              <a:buFont typeface="Arial"/>
              <a:buChar char="•"/>
              <a:defRPr b="0" i="0" sz="1400">
                <a:latin typeface="Avenir"/>
                <a:ea typeface="Avenir"/>
                <a:cs typeface="Avenir"/>
                <a:sym typeface="Avenir"/>
              </a:defRPr>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20" name="Google Shape;120;p12"/>
          <p:cNvSpPr/>
          <p:nvPr/>
        </p:nvSpPr>
        <p:spPr>
          <a:xfrm>
            <a:off x="5617535" y="2070777"/>
            <a:ext cx="956930" cy="956930"/>
          </a:xfrm>
          <a:prstGeom prst="ellipse">
            <a:avLst/>
          </a:prstGeom>
          <a:solidFill>
            <a:schemeClr val="accent1">
              <a:alpha val="7411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1"/>
              </a:solidFill>
              <a:latin typeface="Avenir"/>
              <a:ea typeface="Avenir"/>
              <a:cs typeface="Avenir"/>
              <a:sym typeface="Avenir"/>
            </a:endParaRPr>
          </a:p>
        </p:txBody>
      </p:sp>
      <p:sp>
        <p:nvSpPr>
          <p:cNvPr id="121" name="Google Shape;121;p12"/>
          <p:cNvSpPr/>
          <p:nvPr>
            <p:ph idx="4" type="pic"/>
          </p:nvPr>
        </p:nvSpPr>
        <p:spPr>
          <a:xfrm>
            <a:off x="5107541" y="2001750"/>
            <a:ext cx="1159161" cy="1036101"/>
          </a:xfrm>
          <a:prstGeom prst="rect">
            <a:avLst/>
          </a:prstGeom>
          <a:noFill/>
          <a:ln>
            <a:noFill/>
          </a:ln>
        </p:spPr>
      </p:sp>
      <p:sp>
        <p:nvSpPr>
          <p:cNvPr id="122" name="Google Shape;122;p12"/>
          <p:cNvSpPr txBox="1"/>
          <p:nvPr>
            <p:ph idx="5" type="body"/>
          </p:nvPr>
        </p:nvSpPr>
        <p:spPr>
          <a:xfrm>
            <a:off x="4617227" y="3064120"/>
            <a:ext cx="2940864" cy="988902"/>
          </a:xfrm>
          <a:prstGeom prst="rect">
            <a:avLst/>
          </a:prstGeom>
          <a:noFill/>
          <a:ln>
            <a:noFill/>
          </a:ln>
        </p:spPr>
        <p:txBody>
          <a:bodyPr anchorCtr="0" anchor="b" bIns="0" lIns="0" spcFirstLastPara="1" rIns="0" wrap="square" tIns="0">
            <a:noAutofit/>
          </a:bodyPr>
          <a:lstStyle>
            <a:lvl1pPr indent="-228600" lvl="0" marL="457200" algn="l">
              <a:lnSpc>
                <a:spcPct val="100000"/>
              </a:lnSpc>
              <a:spcBef>
                <a:spcPts val="0"/>
              </a:spcBef>
              <a:spcAft>
                <a:spcPts val="0"/>
              </a:spcAft>
              <a:buClr>
                <a:schemeClr val="dk1"/>
              </a:buClr>
              <a:buSzPts val="2000"/>
              <a:buFont typeface="Arial Black"/>
              <a:buNone/>
              <a:defRPr b="1" i="0" sz="2000" cap="none">
                <a:solidFill>
                  <a:schemeClr val="dk1"/>
                </a:solidFill>
                <a:latin typeface="Arial Black"/>
                <a:ea typeface="Arial Black"/>
                <a:cs typeface="Arial Black"/>
                <a:sym typeface="Arial Black"/>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3" name="Google Shape;123;p12"/>
          <p:cNvSpPr txBox="1"/>
          <p:nvPr>
            <p:ph idx="6" type="body"/>
          </p:nvPr>
        </p:nvSpPr>
        <p:spPr>
          <a:xfrm>
            <a:off x="4617226" y="4066126"/>
            <a:ext cx="2944737" cy="2284667"/>
          </a:xfrm>
          <a:prstGeom prst="rect">
            <a:avLst/>
          </a:prstGeom>
          <a:noFill/>
          <a:ln>
            <a:noFill/>
          </a:ln>
        </p:spPr>
        <p:txBody>
          <a:bodyPr anchorCtr="0" anchor="t" bIns="0" lIns="0" spcFirstLastPara="1" rIns="0" wrap="square" tIns="0">
            <a:noAutofit/>
          </a:bodyPr>
          <a:lstStyle>
            <a:lvl1pPr indent="-317500" lvl="0" marL="457200" algn="l">
              <a:lnSpc>
                <a:spcPct val="100000"/>
              </a:lnSpc>
              <a:spcBef>
                <a:spcPts val="1000"/>
              </a:spcBef>
              <a:spcAft>
                <a:spcPts val="0"/>
              </a:spcAft>
              <a:buClr>
                <a:schemeClr val="dk1"/>
              </a:buClr>
              <a:buSzPts val="1400"/>
              <a:buFont typeface="Arial"/>
              <a:buChar char="•"/>
              <a:defRPr b="0" i="0" sz="1400">
                <a:latin typeface="Avenir"/>
                <a:ea typeface="Avenir"/>
                <a:cs typeface="Avenir"/>
                <a:sym typeface="Avenir"/>
              </a:defRPr>
            </a:lvl1pPr>
            <a:lvl2pPr indent="-317500" lvl="1" marL="914400" algn="l">
              <a:lnSpc>
                <a:spcPct val="100000"/>
              </a:lnSpc>
              <a:spcBef>
                <a:spcPts val="500"/>
              </a:spcBef>
              <a:spcAft>
                <a:spcPts val="0"/>
              </a:spcAft>
              <a:buClr>
                <a:schemeClr val="dk1"/>
              </a:buClr>
              <a:buSzPts val="1400"/>
              <a:buFont typeface="Arial"/>
              <a:buChar char="•"/>
              <a:defRPr b="0" i="0" sz="1400">
                <a:latin typeface="Avenir"/>
                <a:ea typeface="Avenir"/>
                <a:cs typeface="Avenir"/>
                <a:sym typeface="Avenir"/>
              </a:defRPr>
            </a:lvl2pPr>
            <a:lvl3pPr indent="-317500" lvl="2" marL="1371600" algn="l">
              <a:lnSpc>
                <a:spcPct val="100000"/>
              </a:lnSpc>
              <a:spcBef>
                <a:spcPts val="500"/>
              </a:spcBef>
              <a:spcAft>
                <a:spcPts val="0"/>
              </a:spcAft>
              <a:buClr>
                <a:schemeClr val="dk1"/>
              </a:buClr>
              <a:buSzPts val="1400"/>
              <a:buFont typeface="Arial"/>
              <a:buChar char="•"/>
              <a:defRPr b="0" i="0" sz="1400">
                <a:latin typeface="Avenir"/>
                <a:ea typeface="Avenir"/>
                <a:cs typeface="Avenir"/>
                <a:sym typeface="Avenir"/>
              </a:defRPr>
            </a:lvl3pPr>
            <a:lvl4pPr indent="-317500" lvl="3" marL="1828800" algn="l">
              <a:lnSpc>
                <a:spcPct val="100000"/>
              </a:lnSpc>
              <a:spcBef>
                <a:spcPts val="500"/>
              </a:spcBef>
              <a:spcAft>
                <a:spcPts val="0"/>
              </a:spcAft>
              <a:buClr>
                <a:schemeClr val="dk1"/>
              </a:buClr>
              <a:buSzPts val="1400"/>
              <a:buFont typeface="Arial"/>
              <a:buChar char="•"/>
              <a:defRPr b="0" i="0" sz="1400">
                <a:latin typeface="Avenir"/>
                <a:ea typeface="Avenir"/>
                <a:cs typeface="Avenir"/>
                <a:sym typeface="Avenir"/>
              </a:defRPr>
            </a:lvl4pPr>
            <a:lvl5pPr indent="-317500" lvl="4" marL="2286000" algn="l">
              <a:lnSpc>
                <a:spcPct val="100000"/>
              </a:lnSpc>
              <a:spcBef>
                <a:spcPts val="500"/>
              </a:spcBef>
              <a:spcAft>
                <a:spcPts val="0"/>
              </a:spcAft>
              <a:buClr>
                <a:schemeClr val="dk1"/>
              </a:buClr>
              <a:buSzPts val="1400"/>
              <a:buFont typeface="Arial"/>
              <a:buChar char="•"/>
              <a:defRPr b="0" i="0" sz="1400">
                <a:latin typeface="Avenir"/>
                <a:ea typeface="Avenir"/>
                <a:cs typeface="Avenir"/>
                <a:sym typeface="Avenir"/>
              </a:defRPr>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24" name="Google Shape;124;p12"/>
          <p:cNvSpPr/>
          <p:nvPr/>
        </p:nvSpPr>
        <p:spPr>
          <a:xfrm>
            <a:off x="8836567" y="2070777"/>
            <a:ext cx="956930" cy="956930"/>
          </a:xfrm>
          <a:prstGeom prst="ellipse">
            <a:avLst/>
          </a:prstGeom>
          <a:solidFill>
            <a:schemeClr val="accent1">
              <a:alpha val="74117"/>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1"/>
              </a:solidFill>
              <a:latin typeface="Avenir"/>
              <a:ea typeface="Avenir"/>
              <a:cs typeface="Avenir"/>
              <a:sym typeface="Avenir"/>
            </a:endParaRPr>
          </a:p>
        </p:txBody>
      </p:sp>
      <p:sp>
        <p:nvSpPr>
          <p:cNvPr id="125" name="Google Shape;125;p12"/>
          <p:cNvSpPr/>
          <p:nvPr>
            <p:ph idx="7" type="pic"/>
          </p:nvPr>
        </p:nvSpPr>
        <p:spPr>
          <a:xfrm>
            <a:off x="8333421" y="2004710"/>
            <a:ext cx="1159161" cy="1036101"/>
          </a:xfrm>
          <a:prstGeom prst="rect">
            <a:avLst/>
          </a:prstGeom>
          <a:noFill/>
          <a:ln>
            <a:noFill/>
          </a:ln>
        </p:spPr>
      </p:sp>
      <p:sp>
        <p:nvSpPr>
          <p:cNvPr id="126" name="Google Shape;126;p12"/>
          <p:cNvSpPr txBox="1"/>
          <p:nvPr>
            <p:ph idx="8" type="body"/>
          </p:nvPr>
        </p:nvSpPr>
        <p:spPr>
          <a:xfrm>
            <a:off x="8403008" y="3029583"/>
            <a:ext cx="2940864" cy="988902"/>
          </a:xfrm>
          <a:prstGeom prst="rect">
            <a:avLst/>
          </a:prstGeom>
          <a:noFill/>
          <a:ln>
            <a:noFill/>
          </a:ln>
        </p:spPr>
        <p:txBody>
          <a:bodyPr anchorCtr="0" anchor="b" bIns="0" lIns="0" spcFirstLastPara="1" rIns="0" wrap="square" tIns="0">
            <a:noAutofit/>
          </a:bodyPr>
          <a:lstStyle>
            <a:lvl1pPr indent="-228600" lvl="0" marL="457200" algn="l">
              <a:lnSpc>
                <a:spcPct val="100000"/>
              </a:lnSpc>
              <a:spcBef>
                <a:spcPts val="0"/>
              </a:spcBef>
              <a:spcAft>
                <a:spcPts val="0"/>
              </a:spcAft>
              <a:buClr>
                <a:schemeClr val="dk1"/>
              </a:buClr>
              <a:buSzPts val="2000"/>
              <a:buFont typeface="Arial Black"/>
              <a:buNone/>
              <a:defRPr b="1" i="0" sz="2000" cap="none">
                <a:solidFill>
                  <a:schemeClr val="dk1"/>
                </a:solidFill>
                <a:latin typeface="Arial Black"/>
                <a:ea typeface="Arial Black"/>
                <a:cs typeface="Arial Black"/>
                <a:sym typeface="Arial Black"/>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7" name="Google Shape;127;p12"/>
          <p:cNvSpPr txBox="1"/>
          <p:nvPr>
            <p:ph idx="9" type="body"/>
          </p:nvPr>
        </p:nvSpPr>
        <p:spPr>
          <a:xfrm>
            <a:off x="8398539" y="4031589"/>
            <a:ext cx="2944737" cy="2284667"/>
          </a:xfrm>
          <a:prstGeom prst="rect">
            <a:avLst/>
          </a:prstGeom>
          <a:noFill/>
          <a:ln>
            <a:noFill/>
          </a:ln>
        </p:spPr>
        <p:txBody>
          <a:bodyPr anchorCtr="0" anchor="t" bIns="0" lIns="0" spcFirstLastPara="1" rIns="0" wrap="square" tIns="0">
            <a:noAutofit/>
          </a:bodyPr>
          <a:lstStyle>
            <a:lvl1pPr indent="-317500" lvl="0" marL="457200" algn="l">
              <a:lnSpc>
                <a:spcPct val="100000"/>
              </a:lnSpc>
              <a:spcBef>
                <a:spcPts val="1000"/>
              </a:spcBef>
              <a:spcAft>
                <a:spcPts val="0"/>
              </a:spcAft>
              <a:buClr>
                <a:schemeClr val="dk1"/>
              </a:buClr>
              <a:buSzPts val="1400"/>
              <a:buFont typeface="Arial"/>
              <a:buChar char="•"/>
              <a:defRPr b="0" i="0" sz="1400">
                <a:latin typeface="Avenir"/>
                <a:ea typeface="Avenir"/>
                <a:cs typeface="Avenir"/>
                <a:sym typeface="Avenir"/>
              </a:defRPr>
            </a:lvl1pPr>
            <a:lvl2pPr indent="-317500" lvl="1" marL="914400" algn="l">
              <a:lnSpc>
                <a:spcPct val="100000"/>
              </a:lnSpc>
              <a:spcBef>
                <a:spcPts val="500"/>
              </a:spcBef>
              <a:spcAft>
                <a:spcPts val="0"/>
              </a:spcAft>
              <a:buClr>
                <a:schemeClr val="dk1"/>
              </a:buClr>
              <a:buSzPts val="1400"/>
              <a:buFont typeface="Arial"/>
              <a:buChar char="•"/>
              <a:defRPr b="0" i="0" sz="1400">
                <a:latin typeface="Avenir"/>
                <a:ea typeface="Avenir"/>
                <a:cs typeface="Avenir"/>
                <a:sym typeface="Avenir"/>
              </a:defRPr>
            </a:lvl2pPr>
            <a:lvl3pPr indent="-317500" lvl="2" marL="1371600" algn="l">
              <a:lnSpc>
                <a:spcPct val="100000"/>
              </a:lnSpc>
              <a:spcBef>
                <a:spcPts val="500"/>
              </a:spcBef>
              <a:spcAft>
                <a:spcPts val="0"/>
              </a:spcAft>
              <a:buClr>
                <a:schemeClr val="dk1"/>
              </a:buClr>
              <a:buSzPts val="1400"/>
              <a:buFont typeface="Arial"/>
              <a:buChar char="•"/>
              <a:defRPr b="0" i="0" sz="1400">
                <a:latin typeface="Avenir"/>
                <a:ea typeface="Avenir"/>
                <a:cs typeface="Avenir"/>
                <a:sym typeface="Avenir"/>
              </a:defRPr>
            </a:lvl3pPr>
            <a:lvl4pPr indent="-317500" lvl="3" marL="1828800" algn="l">
              <a:lnSpc>
                <a:spcPct val="100000"/>
              </a:lnSpc>
              <a:spcBef>
                <a:spcPts val="500"/>
              </a:spcBef>
              <a:spcAft>
                <a:spcPts val="0"/>
              </a:spcAft>
              <a:buClr>
                <a:schemeClr val="dk1"/>
              </a:buClr>
              <a:buSzPts val="1400"/>
              <a:buFont typeface="Arial"/>
              <a:buChar char="•"/>
              <a:defRPr b="0" i="0" sz="1400">
                <a:latin typeface="Avenir"/>
                <a:ea typeface="Avenir"/>
                <a:cs typeface="Avenir"/>
                <a:sym typeface="Avenir"/>
              </a:defRPr>
            </a:lvl4pPr>
            <a:lvl5pPr indent="-317500" lvl="4" marL="2286000" algn="l">
              <a:lnSpc>
                <a:spcPct val="100000"/>
              </a:lnSpc>
              <a:spcBef>
                <a:spcPts val="500"/>
              </a:spcBef>
              <a:spcAft>
                <a:spcPts val="0"/>
              </a:spcAft>
              <a:buClr>
                <a:schemeClr val="dk1"/>
              </a:buClr>
              <a:buSzPts val="1400"/>
              <a:buFont typeface="Arial"/>
              <a:buChar char="•"/>
              <a:defRPr b="0" i="0" sz="1400">
                <a:latin typeface="Avenir"/>
                <a:ea typeface="Avenir"/>
                <a:cs typeface="Avenir"/>
                <a:sym typeface="Avenir"/>
              </a:defRPr>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28" name="Google Shape;128;p12"/>
          <p:cNvSpPr txBox="1"/>
          <p:nvPr>
            <p:ph idx="11" type="ftr"/>
          </p:nvPr>
        </p:nvSpPr>
        <p:spPr>
          <a:xfrm rot="-5400000">
            <a:off x="8854442" y="2953511"/>
            <a:ext cx="6291068" cy="384048"/>
          </a:xfrm>
          <a:prstGeom prst="rect">
            <a:avLst/>
          </a:prstGeom>
          <a:noFill/>
          <a:ln>
            <a:noFill/>
          </a:ln>
        </p:spPr>
        <p:txBody>
          <a:bodyPr anchorCtr="0" anchor="ctr" bIns="45700" lIns="210300"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12"/>
          <p:cNvSpPr txBox="1"/>
          <p:nvPr>
            <p:ph idx="12" type="sldNum"/>
          </p:nvPr>
        </p:nvSpPr>
        <p:spPr>
          <a:xfrm rot="-5400000">
            <a:off x="11716512" y="6382510"/>
            <a:ext cx="566928" cy="384048"/>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130" name="Shape 130"/>
        <p:cNvGrpSpPr/>
        <p:nvPr/>
      </p:nvGrpSpPr>
      <p:grpSpPr>
        <a:xfrm>
          <a:off x="0" y="0"/>
          <a:ext cx="0" cy="0"/>
          <a:chOff x="0" y="0"/>
          <a:chExt cx="0" cy="0"/>
        </a:xfrm>
      </p:grpSpPr>
      <p:sp>
        <p:nvSpPr>
          <p:cNvPr id="131" name="Google Shape;131;p13"/>
          <p:cNvSpPr txBox="1"/>
          <p:nvPr>
            <p:ph type="title"/>
          </p:nvPr>
        </p:nvSpPr>
        <p:spPr>
          <a:xfrm>
            <a:off x="847384" y="884982"/>
            <a:ext cx="5744335" cy="979204"/>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dk1"/>
              </a:buClr>
              <a:buSzPts val="3600"/>
              <a:buFont typeface="Arial Black"/>
              <a:buNone/>
              <a:defRPr sz="3600">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2" name="Google Shape;132;p13"/>
          <p:cNvSpPr txBox="1"/>
          <p:nvPr>
            <p:ph idx="1" type="body"/>
          </p:nvPr>
        </p:nvSpPr>
        <p:spPr>
          <a:xfrm>
            <a:off x="855915" y="2046038"/>
            <a:ext cx="4831207" cy="3568139"/>
          </a:xfrm>
          <a:prstGeom prst="rect">
            <a:avLst/>
          </a:prstGeom>
          <a:noFill/>
          <a:ln>
            <a:noFill/>
          </a:ln>
        </p:spPr>
        <p:txBody>
          <a:bodyPr anchorCtr="0" anchor="t" bIns="0" lIns="0" spcFirstLastPara="1" rIns="0" wrap="square" tIns="0">
            <a:noAutofit/>
          </a:bodyPr>
          <a:lstStyle>
            <a:lvl1pPr indent="-228600" lvl="0" marL="457200" algn="l">
              <a:lnSpc>
                <a:spcPct val="150000"/>
              </a:lnSpc>
              <a:spcBef>
                <a:spcPts val="1000"/>
              </a:spcBef>
              <a:spcAft>
                <a:spcPts val="0"/>
              </a:spcAft>
              <a:buClr>
                <a:schemeClr val="dk1"/>
              </a:buClr>
              <a:buSzPts val="1800"/>
              <a:buFont typeface="Avenir"/>
              <a:buNone/>
              <a:defRPr sz="1800">
                <a:solidFill>
                  <a:schemeClr val="dk1"/>
                </a:solidFill>
              </a:defRPr>
            </a:lvl1pPr>
            <a:lvl2pPr indent="-228600" lvl="1" marL="914400" algn="l">
              <a:lnSpc>
                <a:spcPct val="150000"/>
              </a:lnSpc>
              <a:spcBef>
                <a:spcPts val="500"/>
              </a:spcBef>
              <a:spcAft>
                <a:spcPts val="0"/>
              </a:spcAft>
              <a:buClr>
                <a:srgbClr val="8E8E8F"/>
              </a:buClr>
              <a:buSzPts val="2000"/>
              <a:buFont typeface="Avenir"/>
              <a:buNone/>
              <a:defRPr sz="2000">
                <a:solidFill>
                  <a:srgbClr val="8E8E8F"/>
                </a:solidFill>
              </a:defRPr>
            </a:lvl2pPr>
            <a:lvl3pPr indent="-228600" lvl="2" marL="1371600" algn="l">
              <a:lnSpc>
                <a:spcPct val="150000"/>
              </a:lnSpc>
              <a:spcBef>
                <a:spcPts val="500"/>
              </a:spcBef>
              <a:spcAft>
                <a:spcPts val="0"/>
              </a:spcAft>
              <a:buClr>
                <a:srgbClr val="8E8E8F"/>
              </a:buClr>
              <a:buSzPts val="1800"/>
              <a:buFont typeface="Avenir"/>
              <a:buNone/>
              <a:defRPr sz="1800">
                <a:solidFill>
                  <a:srgbClr val="8E8E8F"/>
                </a:solidFill>
              </a:defRPr>
            </a:lvl3pPr>
            <a:lvl4pPr indent="-228600" lvl="3" marL="1828800" algn="l">
              <a:lnSpc>
                <a:spcPct val="150000"/>
              </a:lnSpc>
              <a:spcBef>
                <a:spcPts val="500"/>
              </a:spcBef>
              <a:spcAft>
                <a:spcPts val="0"/>
              </a:spcAft>
              <a:buClr>
                <a:srgbClr val="8E8E8F"/>
              </a:buClr>
              <a:buSzPts val="1600"/>
              <a:buFont typeface="Avenir"/>
              <a:buNone/>
              <a:defRPr sz="1600">
                <a:solidFill>
                  <a:srgbClr val="8E8E8F"/>
                </a:solidFill>
              </a:defRPr>
            </a:lvl4pPr>
            <a:lvl5pPr indent="-228600" lvl="4" marL="2286000" algn="l">
              <a:lnSpc>
                <a:spcPct val="150000"/>
              </a:lnSpc>
              <a:spcBef>
                <a:spcPts val="500"/>
              </a:spcBef>
              <a:spcAft>
                <a:spcPts val="0"/>
              </a:spcAft>
              <a:buClr>
                <a:srgbClr val="8E8E8F"/>
              </a:buClr>
              <a:buSzPts val="1600"/>
              <a:buFont typeface="Avenir"/>
              <a:buNone/>
              <a:defRPr sz="1600">
                <a:solidFill>
                  <a:srgbClr val="8E8E8F"/>
                </a:solidFill>
              </a:defRPr>
            </a:lvl5pPr>
            <a:lvl6pPr indent="-228600" lvl="5" marL="2743200" algn="l">
              <a:lnSpc>
                <a:spcPct val="90000"/>
              </a:lnSpc>
              <a:spcBef>
                <a:spcPts val="500"/>
              </a:spcBef>
              <a:spcAft>
                <a:spcPts val="0"/>
              </a:spcAft>
              <a:buClr>
                <a:srgbClr val="8E8E8F"/>
              </a:buClr>
              <a:buSzPts val="1600"/>
              <a:buNone/>
              <a:defRPr sz="1600">
                <a:solidFill>
                  <a:srgbClr val="8E8E8F"/>
                </a:solidFill>
              </a:defRPr>
            </a:lvl6pPr>
            <a:lvl7pPr indent="-228600" lvl="6" marL="3200400" algn="l">
              <a:lnSpc>
                <a:spcPct val="90000"/>
              </a:lnSpc>
              <a:spcBef>
                <a:spcPts val="500"/>
              </a:spcBef>
              <a:spcAft>
                <a:spcPts val="0"/>
              </a:spcAft>
              <a:buClr>
                <a:srgbClr val="8E8E8F"/>
              </a:buClr>
              <a:buSzPts val="1600"/>
              <a:buNone/>
              <a:defRPr sz="1600">
                <a:solidFill>
                  <a:srgbClr val="8E8E8F"/>
                </a:solidFill>
              </a:defRPr>
            </a:lvl7pPr>
            <a:lvl8pPr indent="-228600" lvl="7" marL="3657600" algn="l">
              <a:lnSpc>
                <a:spcPct val="90000"/>
              </a:lnSpc>
              <a:spcBef>
                <a:spcPts val="500"/>
              </a:spcBef>
              <a:spcAft>
                <a:spcPts val="0"/>
              </a:spcAft>
              <a:buClr>
                <a:srgbClr val="8E8E8F"/>
              </a:buClr>
              <a:buSzPts val="1600"/>
              <a:buNone/>
              <a:defRPr sz="1600">
                <a:solidFill>
                  <a:srgbClr val="8E8E8F"/>
                </a:solidFill>
              </a:defRPr>
            </a:lvl8pPr>
            <a:lvl9pPr indent="-228600" lvl="8" marL="4114800" algn="l">
              <a:lnSpc>
                <a:spcPct val="90000"/>
              </a:lnSpc>
              <a:spcBef>
                <a:spcPts val="500"/>
              </a:spcBef>
              <a:spcAft>
                <a:spcPts val="0"/>
              </a:spcAft>
              <a:buClr>
                <a:srgbClr val="8E8E8F"/>
              </a:buClr>
              <a:buSzPts val="1600"/>
              <a:buNone/>
              <a:defRPr sz="1600">
                <a:solidFill>
                  <a:srgbClr val="8E8E8F"/>
                </a:solidFill>
              </a:defRPr>
            </a:lvl9pPr>
          </a:lstStyle>
          <a:p/>
        </p:txBody>
      </p:sp>
      <p:sp>
        <p:nvSpPr>
          <p:cNvPr id="133" name="Google Shape;133;p13"/>
          <p:cNvSpPr/>
          <p:nvPr>
            <p:ph idx="2" type="pic"/>
          </p:nvPr>
        </p:nvSpPr>
        <p:spPr>
          <a:xfrm>
            <a:off x="7868966" y="1112838"/>
            <a:ext cx="3475649" cy="4975225"/>
          </a:xfrm>
          <a:prstGeom prst="rect">
            <a:avLst/>
          </a:prstGeom>
          <a:solidFill>
            <a:srgbClr val="D9DEFA"/>
          </a:solidFill>
          <a:ln>
            <a:noFill/>
          </a:ln>
        </p:spPr>
      </p:sp>
      <p:sp>
        <p:nvSpPr>
          <p:cNvPr id="134" name="Google Shape;134;p13"/>
          <p:cNvSpPr/>
          <p:nvPr>
            <p:ph idx="3" type="body"/>
          </p:nvPr>
        </p:nvSpPr>
        <p:spPr>
          <a:xfrm>
            <a:off x="7010733" y="2803273"/>
            <a:ext cx="2121408" cy="2121408"/>
          </a:xfrm>
          <a:prstGeom prst="ellipse">
            <a:avLst/>
          </a:prstGeom>
          <a:solidFill>
            <a:schemeClr val="accent1">
              <a:alpha val="88627"/>
            </a:schemeClr>
          </a:solidFill>
          <a:ln>
            <a:noFill/>
          </a:ln>
        </p:spPr>
        <p:txBody>
          <a:bodyPr anchorCtr="0" anchor="t" bIns="0" lIns="0" spcFirstLastPara="1" rIns="0" wrap="square" tIns="0">
            <a:noAutofit/>
          </a:bodyPr>
          <a:lstStyle>
            <a:lvl1pPr indent="-228600" lvl="0" marL="457200" algn="l">
              <a:lnSpc>
                <a:spcPct val="150000"/>
              </a:lnSpc>
              <a:spcBef>
                <a:spcPts val="1000"/>
              </a:spcBef>
              <a:spcAft>
                <a:spcPts val="0"/>
              </a:spcAft>
              <a:buClr>
                <a:schemeClr val="accent1"/>
              </a:buClr>
              <a:buSzPts val="300"/>
              <a:buFont typeface="Avenir"/>
              <a:buNone/>
              <a:defRPr sz="300">
                <a:solidFill>
                  <a:schemeClr val="accent1"/>
                </a:solidFill>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5" name="Google Shape;135;p13"/>
          <p:cNvSpPr txBox="1"/>
          <p:nvPr>
            <p:ph idx="4" type="body"/>
          </p:nvPr>
        </p:nvSpPr>
        <p:spPr>
          <a:xfrm>
            <a:off x="11258537" y="4711495"/>
            <a:ext cx="192024" cy="1033272"/>
          </a:xfrm>
          <a:prstGeom prst="rect">
            <a:avLst/>
          </a:prstGeom>
          <a:solidFill>
            <a:schemeClr val="accent1">
              <a:alpha val="82745"/>
            </a:schemeClr>
          </a:solidFill>
          <a:ln>
            <a:noFill/>
          </a:ln>
        </p:spPr>
        <p:txBody>
          <a:bodyPr anchorCtr="0" anchor="t" bIns="0" lIns="0" spcFirstLastPara="1" rIns="0" wrap="square" tIns="0">
            <a:noAutofit/>
          </a:bodyPr>
          <a:lstStyle>
            <a:lvl1pPr indent="-228600" lvl="0" marL="457200" algn="l">
              <a:lnSpc>
                <a:spcPct val="150000"/>
              </a:lnSpc>
              <a:spcBef>
                <a:spcPts val="1000"/>
              </a:spcBef>
              <a:spcAft>
                <a:spcPts val="0"/>
              </a:spcAft>
              <a:buClr>
                <a:schemeClr val="accent1"/>
              </a:buClr>
              <a:buSzPts val="300"/>
              <a:buFont typeface="Avenir"/>
              <a:buNone/>
              <a:defRPr sz="300">
                <a:solidFill>
                  <a:schemeClr val="accent1"/>
                </a:solidFill>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6" name="Google Shape;136;p13"/>
          <p:cNvSpPr txBox="1"/>
          <p:nvPr>
            <p:ph idx="11" type="ftr"/>
          </p:nvPr>
        </p:nvSpPr>
        <p:spPr>
          <a:xfrm rot="-5400000">
            <a:off x="8854442" y="2953511"/>
            <a:ext cx="6291068" cy="384048"/>
          </a:xfrm>
          <a:prstGeom prst="rect">
            <a:avLst/>
          </a:prstGeom>
          <a:noFill/>
          <a:ln>
            <a:noFill/>
          </a:ln>
        </p:spPr>
        <p:txBody>
          <a:bodyPr anchorCtr="0" anchor="ctr" bIns="45700" lIns="210300"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7" name="Google Shape;137;p13"/>
          <p:cNvSpPr txBox="1"/>
          <p:nvPr>
            <p:ph idx="12" type="sldNum"/>
          </p:nvPr>
        </p:nvSpPr>
        <p:spPr>
          <a:xfrm rot="-5400000">
            <a:off x="11716512" y="6382510"/>
            <a:ext cx="566928" cy="384048"/>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spTree>
      <p:nvGrpSpPr>
        <p:cNvPr id="138" name="Shape 138"/>
        <p:cNvGrpSpPr/>
        <p:nvPr/>
      </p:nvGrpSpPr>
      <p:grpSpPr>
        <a:xfrm>
          <a:off x="0" y="0"/>
          <a:ext cx="0" cy="0"/>
          <a:chOff x="0" y="0"/>
          <a:chExt cx="0" cy="0"/>
        </a:xfrm>
      </p:grpSpPr>
      <p:pic>
        <p:nvPicPr>
          <p:cNvPr descr="Large walking intersection with one lone person" id="139" name="Google Shape;139;p14"/>
          <p:cNvPicPr preferRelativeResize="0"/>
          <p:nvPr/>
        </p:nvPicPr>
        <p:blipFill rotWithShape="1">
          <a:blip r:embed="rId2">
            <a:alphaModFix/>
          </a:blip>
          <a:srcRect b="0" l="0" r="0" t="0"/>
          <a:stretch/>
        </p:blipFill>
        <p:spPr>
          <a:xfrm>
            <a:off x="0" y="1"/>
            <a:ext cx="11811000" cy="6858000"/>
          </a:xfrm>
          <a:prstGeom prst="rect">
            <a:avLst/>
          </a:prstGeom>
          <a:noFill/>
          <a:ln>
            <a:noFill/>
          </a:ln>
        </p:spPr>
      </p:pic>
      <p:sp>
        <p:nvSpPr>
          <p:cNvPr id="140" name="Google Shape;140;p14"/>
          <p:cNvSpPr/>
          <p:nvPr/>
        </p:nvSpPr>
        <p:spPr>
          <a:xfrm>
            <a:off x="777819" y="0"/>
            <a:ext cx="8272488" cy="6858000"/>
          </a:xfrm>
          <a:custGeom>
            <a:rect b="b" l="l" r="r" t="t"/>
            <a:pathLst>
              <a:path extrusionOk="0" h="6858000" w="8272488">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67058"/>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1"/>
              </a:solidFill>
              <a:latin typeface="Avenir"/>
              <a:ea typeface="Avenir"/>
              <a:cs typeface="Avenir"/>
              <a:sym typeface="Avenir"/>
            </a:endParaRPr>
          </a:p>
        </p:txBody>
      </p:sp>
      <p:sp>
        <p:nvSpPr>
          <p:cNvPr id="141" name="Google Shape;141;p14"/>
          <p:cNvSpPr txBox="1"/>
          <p:nvPr>
            <p:ph type="title"/>
          </p:nvPr>
        </p:nvSpPr>
        <p:spPr>
          <a:xfrm>
            <a:off x="1907196" y="2188196"/>
            <a:ext cx="5985159" cy="1594507"/>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lt1"/>
              </a:buClr>
              <a:buSzPts val="3600"/>
              <a:buFont typeface="Arial Black"/>
              <a:buNone/>
              <a:defRPr b="1" i="0" sz="3600">
                <a:solidFill>
                  <a:schemeClr val="lt1"/>
                </a:solidFill>
                <a:latin typeface="Arial Black"/>
                <a:ea typeface="Arial Black"/>
                <a:cs typeface="Arial Black"/>
                <a:sym typeface="Arial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2" name="Google Shape;142;p14"/>
          <p:cNvSpPr txBox="1"/>
          <p:nvPr>
            <p:ph idx="1" type="body"/>
          </p:nvPr>
        </p:nvSpPr>
        <p:spPr>
          <a:xfrm>
            <a:off x="1907196" y="3790988"/>
            <a:ext cx="5444517" cy="1731890"/>
          </a:xfrm>
          <a:prstGeom prst="rect">
            <a:avLst/>
          </a:prstGeom>
          <a:noFill/>
          <a:ln>
            <a:noFill/>
          </a:ln>
        </p:spPr>
        <p:txBody>
          <a:bodyPr anchorCtr="0" anchor="t" bIns="0" lIns="0" spcFirstLastPara="1" rIns="0" wrap="square" tIns="0">
            <a:noAutofit/>
          </a:bodyPr>
          <a:lstStyle>
            <a:lvl1pPr indent="-228600" lvl="0" marL="457200" algn="l">
              <a:lnSpc>
                <a:spcPct val="150000"/>
              </a:lnSpc>
              <a:spcBef>
                <a:spcPts val="1000"/>
              </a:spcBef>
              <a:spcAft>
                <a:spcPts val="0"/>
              </a:spcAft>
              <a:buClr>
                <a:schemeClr val="lt1"/>
              </a:buClr>
              <a:buSzPts val="1800"/>
              <a:buFont typeface="Avenir"/>
              <a:buNone/>
              <a:defRPr b="0" i="0" sz="1800">
                <a:solidFill>
                  <a:schemeClr val="lt1"/>
                </a:solidFill>
                <a:latin typeface="Avenir"/>
                <a:ea typeface="Avenir"/>
                <a:cs typeface="Avenir"/>
                <a:sym typeface="Avenir"/>
              </a:defRPr>
            </a:lvl1pPr>
            <a:lvl2pPr indent="-228600" lvl="1" marL="914400" algn="l">
              <a:lnSpc>
                <a:spcPct val="150000"/>
              </a:lnSpc>
              <a:spcBef>
                <a:spcPts val="500"/>
              </a:spcBef>
              <a:spcAft>
                <a:spcPts val="0"/>
              </a:spcAft>
              <a:buClr>
                <a:srgbClr val="8E8E8F"/>
              </a:buClr>
              <a:buSzPts val="2000"/>
              <a:buFont typeface="Avenir"/>
              <a:buNone/>
              <a:defRPr sz="2000">
                <a:solidFill>
                  <a:srgbClr val="8E8E8F"/>
                </a:solidFill>
              </a:defRPr>
            </a:lvl2pPr>
            <a:lvl3pPr indent="-228600" lvl="2" marL="1371600" algn="l">
              <a:lnSpc>
                <a:spcPct val="150000"/>
              </a:lnSpc>
              <a:spcBef>
                <a:spcPts val="500"/>
              </a:spcBef>
              <a:spcAft>
                <a:spcPts val="0"/>
              </a:spcAft>
              <a:buClr>
                <a:srgbClr val="8E8E8F"/>
              </a:buClr>
              <a:buSzPts val="1800"/>
              <a:buFont typeface="Avenir"/>
              <a:buNone/>
              <a:defRPr sz="1800">
                <a:solidFill>
                  <a:srgbClr val="8E8E8F"/>
                </a:solidFill>
              </a:defRPr>
            </a:lvl3pPr>
            <a:lvl4pPr indent="-228600" lvl="3" marL="1828800" algn="l">
              <a:lnSpc>
                <a:spcPct val="150000"/>
              </a:lnSpc>
              <a:spcBef>
                <a:spcPts val="500"/>
              </a:spcBef>
              <a:spcAft>
                <a:spcPts val="0"/>
              </a:spcAft>
              <a:buClr>
                <a:srgbClr val="8E8E8F"/>
              </a:buClr>
              <a:buSzPts val="1600"/>
              <a:buFont typeface="Avenir"/>
              <a:buNone/>
              <a:defRPr sz="1600">
                <a:solidFill>
                  <a:srgbClr val="8E8E8F"/>
                </a:solidFill>
              </a:defRPr>
            </a:lvl4pPr>
            <a:lvl5pPr indent="-228600" lvl="4" marL="2286000" algn="l">
              <a:lnSpc>
                <a:spcPct val="150000"/>
              </a:lnSpc>
              <a:spcBef>
                <a:spcPts val="500"/>
              </a:spcBef>
              <a:spcAft>
                <a:spcPts val="0"/>
              </a:spcAft>
              <a:buClr>
                <a:srgbClr val="8E8E8F"/>
              </a:buClr>
              <a:buSzPts val="1600"/>
              <a:buFont typeface="Avenir"/>
              <a:buNone/>
              <a:defRPr sz="1600">
                <a:solidFill>
                  <a:srgbClr val="8E8E8F"/>
                </a:solidFill>
              </a:defRPr>
            </a:lvl5pPr>
            <a:lvl6pPr indent="-228600" lvl="5" marL="2743200" algn="l">
              <a:lnSpc>
                <a:spcPct val="90000"/>
              </a:lnSpc>
              <a:spcBef>
                <a:spcPts val="500"/>
              </a:spcBef>
              <a:spcAft>
                <a:spcPts val="0"/>
              </a:spcAft>
              <a:buClr>
                <a:srgbClr val="8E8E8F"/>
              </a:buClr>
              <a:buSzPts val="1600"/>
              <a:buNone/>
              <a:defRPr sz="1600">
                <a:solidFill>
                  <a:srgbClr val="8E8E8F"/>
                </a:solidFill>
              </a:defRPr>
            </a:lvl6pPr>
            <a:lvl7pPr indent="-228600" lvl="6" marL="3200400" algn="l">
              <a:lnSpc>
                <a:spcPct val="90000"/>
              </a:lnSpc>
              <a:spcBef>
                <a:spcPts val="500"/>
              </a:spcBef>
              <a:spcAft>
                <a:spcPts val="0"/>
              </a:spcAft>
              <a:buClr>
                <a:srgbClr val="8E8E8F"/>
              </a:buClr>
              <a:buSzPts val="1600"/>
              <a:buNone/>
              <a:defRPr sz="1600">
                <a:solidFill>
                  <a:srgbClr val="8E8E8F"/>
                </a:solidFill>
              </a:defRPr>
            </a:lvl7pPr>
            <a:lvl8pPr indent="-228600" lvl="7" marL="3657600" algn="l">
              <a:lnSpc>
                <a:spcPct val="90000"/>
              </a:lnSpc>
              <a:spcBef>
                <a:spcPts val="500"/>
              </a:spcBef>
              <a:spcAft>
                <a:spcPts val="0"/>
              </a:spcAft>
              <a:buClr>
                <a:srgbClr val="8E8E8F"/>
              </a:buClr>
              <a:buSzPts val="1600"/>
              <a:buNone/>
              <a:defRPr sz="1600">
                <a:solidFill>
                  <a:srgbClr val="8E8E8F"/>
                </a:solidFill>
              </a:defRPr>
            </a:lvl8pPr>
            <a:lvl9pPr indent="-228600" lvl="8" marL="4114800" algn="l">
              <a:lnSpc>
                <a:spcPct val="90000"/>
              </a:lnSpc>
              <a:spcBef>
                <a:spcPts val="500"/>
              </a:spcBef>
              <a:spcAft>
                <a:spcPts val="0"/>
              </a:spcAft>
              <a:buClr>
                <a:srgbClr val="8E8E8F"/>
              </a:buClr>
              <a:buSzPts val="1600"/>
              <a:buNone/>
              <a:defRPr sz="1600">
                <a:solidFill>
                  <a:srgbClr val="8E8E8F"/>
                </a:solidFill>
              </a:defRPr>
            </a:lvl9pPr>
          </a:lstStyle>
          <a:p/>
        </p:txBody>
      </p:sp>
      <p:sp>
        <p:nvSpPr>
          <p:cNvPr id="143" name="Google Shape;143;p14"/>
          <p:cNvSpPr/>
          <p:nvPr/>
        </p:nvSpPr>
        <p:spPr>
          <a:xfrm>
            <a:off x="10408059" y="1151133"/>
            <a:ext cx="190346" cy="1037063"/>
          </a:xfrm>
          <a:prstGeom prst="rect">
            <a:avLst/>
          </a:prstGeom>
          <a:solidFill>
            <a:schemeClr val="accent1">
              <a:alpha val="8392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1"/>
              </a:solidFill>
              <a:latin typeface="Avenir"/>
              <a:ea typeface="Avenir"/>
              <a:cs typeface="Avenir"/>
              <a:sym typeface="Avenir"/>
            </a:endParaRPr>
          </a:p>
        </p:txBody>
      </p:sp>
      <p:sp>
        <p:nvSpPr>
          <p:cNvPr id="144" name="Google Shape;144;p14"/>
          <p:cNvSpPr/>
          <p:nvPr/>
        </p:nvSpPr>
        <p:spPr>
          <a:xfrm>
            <a:off x="10987993" y="114070"/>
            <a:ext cx="190346" cy="1037063"/>
          </a:xfrm>
          <a:prstGeom prst="rect">
            <a:avLst/>
          </a:prstGeom>
          <a:solidFill>
            <a:schemeClr val="accent1">
              <a:alpha val="8392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accent1"/>
              </a:solidFill>
              <a:latin typeface="Avenir"/>
              <a:ea typeface="Avenir"/>
              <a:cs typeface="Avenir"/>
              <a:sym typeface="Avenir"/>
            </a:endParaRPr>
          </a:p>
        </p:txBody>
      </p:sp>
      <p:sp>
        <p:nvSpPr>
          <p:cNvPr id="145" name="Google Shape;145;p14"/>
          <p:cNvSpPr txBox="1"/>
          <p:nvPr>
            <p:ph idx="11" type="ftr"/>
          </p:nvPr>
        </p:nvSpPr>
        <p:spPr>
          <a:xfrm rot="-5400000">
            <a:off x="8854442" y="2953511"/>
            <a:ext cx="6291068" cy="384048"/>
          </a:xfrm>
          <a:prstGeom prst="rect">
            <a:avLst/>
          </a:prstGeom>
          <a:noFill/>
          <a:ln>
            <a:noFill/>
          </a:ln>
        </p:spPr>
        <p:txBody>
          <a:bodyPr anchorCtr="0" anchor="ctr" bIns="45700" lIns="210300"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6" name="Google Shape;146;p14"/>
          <p:cNvSpPr txBox="1"/>
          <p:nvPr>
            <p:ph idx="12" type="sldNum"/>
          </p:nvPr>
        </p:nvSpPr>
        <p:spPr>
          <a:xfrm rot="-5400000">
            <a:off x="11716512" y="6382510"/>
            <a:ext cx="566928" cy="384048"/>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147" name="Shape 147"/>
        <p:cNvGrpSpPr/>
        <p:nvPr/>
      </p:nvGrpSpPr>
      <p:grpSpPr>
        <a:xfrm>
          <a:off x="0" y="0"/>
          <a:ext cx="0" cy="0"/>
          <a:chOff x="0" y="0"/>
          <a:chExt cx="0" cy="0"/>
        </a:xfrm>
      </p:grpSpPr>
      <p:sp>
        <p:nvSpPr>
          <p:cNvPr id="148" name="Google Shape;148;p15"/>
          <p:cNvSpPr txBox="1"/>
          <p:nvPr>
            <p:ph idx="1" type="body"/>
          </p:nvPr>
        </p:nvSpPr>
        <p:spPr>
          <a:xfrm>
            <a:off x="849880" y="1781357"/>
            <a:ext cx="5157787" cy="823912"/>
          </a:xfrm>
          <a:prstGeom prst="rect">
            <a:avLst/>
          </a:prstGeom>
          <a:noFill/>
          <a:ln>
            <a:noFill/>
          </a:ln>
        </p:spPr>
        <p:txBody>
          <a:bodyPr anchorCtr="0" anchor="b" bIns="0" lIns="0" spcFirstLastPara="1" rIns="0" wrap="square" tIns="0">
            <a:noAutofit/>
          </a:bodyPr>
          <a:lstStyle>
            <a:lvl1pPr indent="-228600" lvl="0" marL="457200" algn="l">
              <a:lnSpc>
                <a:spcPct val="150000"/>
              </a:lnSpc>
              <a:spcBef>
                <a:spcPts val="1000"/>
              </a:spcBef>
              <a:spcAft>
                <a:spcPts val="0"/>
              </a:spcAft>
              <a:buClr>
                <a:schemeClr val="dk1"/>
              </a:buClr>
              <a:buSzPts val="2400"/>
              <a:buFont typeface="Avenir"/>
              <a:buNone/>
              <a:defRPr b="1" sz="2400">
                <a:latin typeface="Avenir"/>
                <a:ea typeface="Avenir"/>
                <a:cs typeface="Avenir"/>
                <a:sym typeface="Avenir"/>
              </a:defRPr>
            </a:lvl1pPr>
            <a:lvl2pPr indent="-228600" lvl="1" marL="914400" algn="l">
              <a:lnSpc>
                <a:spcPct val="150000"/>
              </a:lnSpc>
              <a:spcBef>
                <a:spcPts val="500"/>
              </a:spcBef>
              <a:spcAft>
                <a:spcPts val="0"/>
              </a:spcAft>
              <a:buClr>
                <a:schemeClr val="dk1"/>
              </a:buClr>
              <a:buSzPts val="2000"/>
              <a:buFont typeface="Avenir"/>
              <a:buNone/>
              <a:defRPr b="1" sz="2000"/>
            </a:lvl2pPr>
            <a:lvl3pPr indent="-228600" lvl="2" marL="1371600" algn="l">
              <a:lnSpc>
                <a:spcPct val="150000"/>
              </a:lnSpc>
              <a:spcBef>
                <a:spcPts val="500"/>
              </a:spcBef>
              <a:spcAft>
                <a:spcPts val="0"/>
              </a:spcAft>
              <a:buClr>
                <a:schemeClr val="dk1"/>
              </a:buClr>
              <a:buSzPts val="1800"/>
              <a:buFont typeface="Avenir"/>
              <a:buNone/>
              <a:defRPr b="1" sz="1800"/>
            </a:lvl3pPr>
            <a:lvl4pPr indent="-228600" lvl="3" marL="1828800" algn="l">
              <a:lnSpc>
                <a:spcPct val="150000"/>
              </a:lnSpc>
              <a:spcBef>
                <a:spcPts val="500"/>
              </a:spcBef>
              <a:spcAft>
                <a:spcPts val="0"/>
              </a:spcAft>
              <a:buClr>
                <a:schemeClr val="dk1"/>
              </a:buClr>
              <a:buSzPts val="1600"/>
              <a:buFont typeface="Avenir"/>
              <a:buNone/>
              <a:defRPr b="1" sz="1600"/>
            </a:lvl4pPr>
            <a:lvl5pPr indent="-228600" lvl="4" marL="2286000" algn="l">
              <a:lnSpc>
                <a:spcPct val="150000"/>
              </a:lnSpc>
              <a:spcBef>
                <a:spcPts val="500"/>
              </a:spcBef>
              <a:spcAft>
                <a:spcPts val="0"/>
              </a:spcAft>
              <a:buClr>
                <a:schemeClr val="dk1"/>
              </a:buClr>
              <a:buSzPts val="1600"/>
              <a:buFont typeface="Avenir"/>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49" name="Google Shape;149;p15"/>
          <p:cNvSpPr txBox="1"/>
          <p:nvPr>
            <p:ph idx="2" type="body"/>
          </p:nvPr>
        </p:nvSpPr>
        <p:spPr>
          <a:xfrm>
            <a:off x="849880" y="2605269"/>
            <a:ext cx="5157787" cy="3684588"/>
          </a:xfrm>
          <a:prstGeom prst="rect">
            <a:avLst/>
          </a:prstGeom>
          <a:noFill/>
          <a:ln>
            <a:noFill/>
          </a:ln>
        </p:spPr>
        <p:txBody>
          <a:bodyPr anchorCtr="0" anchor="t" bIns="0" lIns="0" spcFirstLastPara="1" rIns="0" wrap="square" tIns="0">
            <a:noAutofit/>
          </a:bodyPr>
          <a:lstStyle>
            <a:lvl1pPr indent="-228600" lvl="0" marL="457200" algn="l">
              <a:lnSpc>
                <a:spcPct val="150000"/>
              </a:lnSpc>
              <a:spcBef>
                <a:spcPts val="1000"/>
              </a:spcBef>
              <a:spcAft>
                <a:spcPts val="0"/>
              </a:spcAft>
              <a:buClr>
                <a:schemeClr val="dk1"/>
              </a:buClr>
              <a:buSzPts val="2400"/>
              <a:buFont typeface="Avenir"/>
              <a:buNone/>
              <a:defRPr>
                <a:latin typeface="Avenir"/>
                <a:ea typeface="Avenir"/>
                <a:cs typeface="Avenir"/>
                <a:sym typeface="Avenir"/>
              </a:defRPr>
            </a:lvl1pPr>
            <a:lvl2pPr indent="-228600" lvl="1" marL="914400" algn="l">
              <a:lnSpc>
                <a:spcPct val="150000"/>
              </a:lnSpc>
              <a:spcBef>
                <a:spcPts val="500"/>
              </a:spcBef>
              <a:spcAft>
                <a:spcPts val="0"/>
              </a:spcAft>
              <a:buClr>
                <a:schemeClr val="dk1"/>
              </a:buClr>
              <a:buSzPts val="2200"/>
              <a:buFont typeface="Avenir"/>
              <a:buNone/>
              <a:defRPr>
                <a:latin typeface="Avenir"/>
                <a:ea typeface="Avenir"/>
                <a:cs typeface="Avenir"/>
                <a:sym typeface="Avenir"/>
              </a:defRPr>
            </a:lvl2pPr>
            <a:lvl3pPr indent="-228600" lvl="2" marL="1371600" algn="l">
              <a:lnSpc>
                <a:spcPct val="150000"/>
              </a:lnSpc>
              <a:spcBef>
                <a:spcPts val="500"/>
              </a:spcBef>
              <a:spcAft>
                <a:spcPts val="0"/>
              </a:spcAft>
              <a:buClr>
                <a:schemeClr val="dk1"/>
              </a:buClr>
              <a:buSzPts val="2000"/>
              <a:buFont typeface="Avenir"/>
              <a:buNone/>
              <a:defRPr>
                <a:latin typeface="Avenir"/>
                <a:ea typeface="Avenir"/>
                <a:cs typeface="Avenir"/>
                <a:sym typeface="Avenir"/>
              </a:defRPr>
            </a:lvl3pPr>
            <a:lvl4pPr indent="-228600" lvl="3" marL="18288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4pPr>
            <a:lvl5pPr indent="-228600" lvl="4" marL="22860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0" name="Google Shape;150;p15"/>
          <p:cNvSpPr txBox="1"/>
          <p:nvPr>
            <p:ph idx="3" type="body"/>
          </p:nvPr>
        </p:nvSpPr>
        <p:spPr>
          <a:xfrm>
            <a:off x="6182292" y="1781357"/>
            <a:ext cx="5183188" cy="823912"/>
          </a:xfrm>
          <a:prstGeom prst="rect">
            <a:avLst/>
          </a:prstGeom>
          <a:noFill/>
          <a:ln>
            <a:noFill/>
          </a:ln>
        </p:spPr>
        <p:txBody>
          <a:bodyPr anchorCtr="0" anchor="b" bIns="0" lIns="0" spcFirstLastPara="1" rIns="0" wrap="square" tIns="0">
            <a:noAutofit/>
          </a:bodyPr>
          <a:lstStyle>
            <a:lvl1pPr indent="-228600" lvl="0" marL="457200" algn="l">
              <a:lnSpc>
                <a:spcPct val="150000"/>
              </a:lnSpc>
              <a:spcBef>
                <a:spcPts val="1000"/>
              </a:spcBef>
              <a:spcAft>
                <a:spcPts val="0"/>
              </a:spcAft>
              <a:buClr>
                <a:schemeClr val="dk1"/>
              </a:buClr>
              <a:buSzPts val="2400"/>
              <a:buFont typeface="Avenir"/>
              <a:buNone/>
              <a:defRPr b="1" sz="2400">
                <a:latin typeface="Avenir"/>
                <a:ea typeface="Avenir"/>
                <a:cs typeface="Avenir"/>
                <a:sym typeface="Avenir"/>
              </a:defRPr>
            </a:lvl1pPr>
            <a:lvl2pPr indent="-228600" lvl="1" marL="914400" algn="l">
              <a:lnSpc>
                <a:spcPct val="150000"/>
              </a:lnSpc>
              <a:spcBef>
                <a:spcPts val="500"/>
              </a:spcBef>
              <a:spcAft>
                <a:spcPts val="0"/>
              </a:spcAft>
              <a:buClr>
                <a:schemeClr val="dk1"/>
              </a:buClr>
              <a:buSzPts val="2000"/>
              <a:buFont typeface="Avenir"/>
              <a:buNone/>
              <a:defRPr b="1" sz="2000"/>
            </a:lvl2pPr>
            <a:lvl3pPr indent="-228600" lvl="2" marL="1371600" algn="l">
              <a:lnSpc>
                <a:spcPct val="150000"/>
              </a:lnSpc>
              <a:spcBef>
                <a:spcPts val="500"/>
              </a:spcBef>
              <a:spcAft>
                <a:spcPts val="0"/>
              </a:spcAft>
              <a:buClr>
                <a:schemeClr val="dk1"/>
              </a:buClr>
              <a:buSzPts val="1800"/>
              <a:buFont typeface="Avenir"/>
              <a:buNone/>
              <a:defRPr b="1" sz="1800"/>
            </a:lvl3pPr>
            <a:lvl4pPr indent="-228600" lvl="3" marL="1828800" algn="l">
              <a:lnSpc>
                <a:spcPct val="150000"/>
              </a:lnSpc>
              <a:spcBef>
                <a:spcPts val="500"/>
              </a:spcBef>
              <a:spcAft>
                <a:spcPts val="0"/>
              </a:spcAft>
              <a:buClr>
                <a:schemeClr val="dk1"/>
              </a:buClr>
              <a:buSzPts val="1600"/>
              <a:buFont typeface="Avenir"/>
              <a:buNone/>
              <a:defRPr b="1" sz="1600"/>
            </a:lvl4pPr>
            <a:lvl5pPr indent="-228600" lvl="4" marL="2286000" algn="l">
              <a:lnSpc>
                <a:spcPct val="150000"/>
              </a:lnSpc>
              <a:spcBef>
                <a:spcPts val="500"/>
              </a:spcBef>
              <a:spcAft>
                <a:spcPts val="0"/>
              </a:spcAft>
              <a:buClr>
                <a:schemeClr val="dk1"/>
              </a:buClr>
              <a:buSzPts val="1600"/>
              <a:buFont typeface="Avenir"/>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151" name="Google Shape;151;p15"/>
          <p:cNvSpPr txBox="1"/>
          <p:nvPr>
            <p:ph idx="4" type="body"/>
          </p:nvPr>
        </p:nvSpPr>
        <p:spPr>
          <a:xfrm>
            <a:off x="6182292" y="2605269"/>
            <a:ext cx="5183188" cy="3684588"/>
          </a:xfrm>
          <a:prstGeom prst="rect">
            <a:avLst/>
          </a:prstGeom>
          <a:noFill/>
          <a:ln>
            <a:noFill/>
          </a:ln>
        </p:spPr>
        <p:txBody>
          <a:bodyPr anchorCtr="0" anchor="t" bIns="0" lIns="0" spcFirstLastPara="1" rIns="0" wrap="square" tIns="0">
            <a:noAutofit/>
          </a:bodyPr>
          <a:lstStyle>
            <a:lvl1pPr indent="-228600" lvl="0" marL="457200" algn="l">
              <a:lnSpc>
                <a:spcPct val="150000"/>
              </a:lnSpc>
              <a:spcBef>
                <a:spcPts val="1000"/>
              </a:spcBef>
              <a:spcAft>
                <a:spcPts val="0"/>
              </a:spcAft>
              <a:buClr>
                <a:schemeClr val="dk1"/>
              </a:buClr>
              <a:buSzPts val="2400"/>
              <a:buFont typeface="Avenir"/>
              <a:buNone/>
              <a:defRPr>
                <a:latin typeface="Avenir"/>
                <a:ea typeface="Avenir"/>
                <a:cs typeface="Avenir"/>
                <a:sym typeface="Avenir"/>
              </a:defRPr>
            </a:lvl1pPr>
            <a:lvl2pPr indent="-228600" lvl="1" marL="914400" algn="l">
              <a:lnSpc>
                <a:spcPct val="150000"/>
              </a:lnSpc>
              <a:spcBef>
                <a:spcPts val="500"/>
              </a:spcBef>
              <a:spcAft>
                <a:spcPts val="0"/>
              </a:spcAft>
              <a:buClr>
                <a:schemeClr val="dk1"/>
              </a:buClr>
              <a:buSzPts val="2200"/>
              <a:buFont typeface="Avenir"/>
              <a:buNone/>
              <a:defRPr>
                <a:latin typeface="Avenir"/>
                <a:ea typeface="Avenir"/>
                <a:cs typeface="Avenir"/>
                <a:sym typeface="Avenir"/>
              </a:defRPr>
            </a:lvl2pPr>
            <a:lvl3pPr indent="-228600" lvl="2" marL="1371600" algn="l">
              <a:lnSpc>
                <a:spcPct val="150000"/>
              </a:lnSpc>
              <a:spcBef>
                <a:spcPts val="500"/>
              </a:spcBef>
              <a:spcAft>
                <a:spcPts val="0"/>
              </a:spcAft>
              <a:buClr>
                <a:schemeClr val="dk1"/>
              </a:buClr>
              <a:buSzPts val="2000"/>
              <a:buFont typeface="Avenir"/>
              <a:buNone/>
              <a:defRPr>
                <a:latin typeface="Avenir"/>
                <a:ea typeface="Avenir"/>
                <a:cs typeface="Avenir"/>
                <a:sym typeface="Avenir"/>
              </a:defRPr>
            </a:lvl3pPr>
            <a:lvl4pPr indent="-228600" lvl="3" marL="18288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4pPr>
            <a:lvl5pPr indent="-228600" lvl="4" marL="22860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52" name="Google Shape;152;p15"/>
          <p:cNvSpPr txBox="1"/>
          <p:nvPr>
            <p:ph type="title"/>
          </p:nvPr>
        </p:nvSpPr>
        <p:spPr>
          <a:xfrm>
            <a:off x="850168" y="876301"/>
            <a:ext cx="10122632" cy="652054"/>
          </a:xfrm>
          <a:prstGeom prst="rect">
            <a:avLst/>
          </a:prstGeom>
          <a:noFill/>
          <a:ln>
            <a:noFill/>
          </a:ln>
        </p:spPr>
        <p:txBody>
          <a:bodyPr anchorCtr="0" anchor="ctr" bIns="0" lIns="0" spcFirstLastPara="1" rIns="0" wrap="square" tIns="0">
            <a:noAutofit/>
          </a:bodyPr>
          <a:lstStyle>
            <a:lvl1pPr lvl="0" algn="ctr">
              <a:lnSpc>
                <a:spcPct val="90000"/>
              </a:lnSpc>
              <a:spcBef>
                <a:spcPts val="0"/>
              </a:spcBef>
              <a:spcAft>
                <a:spcPts val="0"/>
              </a:spcAft>
              <a:buClr>
                <a:schemeClr val="dk1"/>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3" name="Google Shape;153;p15"/>
          <p:cNvSpPr txBox="1"/>
          <p:nvPr>
            <p:ph idx="11" type="ftr"/>
          </p:nvPr>
        </p:nvSpPr>
        <p:spPr>
          <a:xfrm rot="-5400000">
            <a:off x="8854442" y="2953511"/>
            <a:ext cx="6291068" cy="384048"/>
          </a:xfrm>
          <a:prstGeom prst="rect">
            <a:avLst/>
          </a:prstGeom>
          <a:noFill/>
          <a:ln>
            <a:noFill/>
          </a:ln>
        </p:spPr>
        <p:txBody>
          <a:bodyPr anchorCtr="0" anchor="ctr" bIns="45700" lIns="210300"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4" name="Google Shape;154;p15"/>
          <p:cNvSpPr txBox="1"/>
          <p:nvPr>
            <p:ph idx="12" type="sldNum"/>
          </p:nvPr>
        </p:nvSpPr>
        <p:spPr>
          <a:xfrm rot="-5400000">
            <a:off x="11716512" y="6382510"/>
            <a:ext cx="566928" cy="384048"/>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showMasterSp="0">
  <p:cSld name="Title and Content">
    <p:spTree>
      <p:nvGrpSpPr>
        <p:cNvPr id="20" name="Shape 20"/>
        <p:cNvGrpSpPr/>
        <p:nvPr/>
      </p:nvGrpSpPr>
      <p:grpSpPr>
        <a:xfrm>
          <a:off x="0" y="0"/>
          <a:ext cx="0" cy="0"/>
          <a:chOff x="0" y="0"/>
          <a:chExt cx="0" cy="0"/>
        </a:xfrm>
      </p:grpSpPr>
      <p:sp>
        <p:nvSpPr>
          <p:cNvPr id="21" name="Google Shape;21;p3"/>
          <p:cNvSpPr txBox="1"/>
          <p:nvPr>
            <p:ph type="title"/>
          </p:nvPr>
        </p:nvSpPr>
        <p:spPr>
          <a:xfrm>
            <a:off x="6696222" y="654637"/>
            <a:ext cx="4834517" cy="2774361"/>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dk1"/>
              </a:buClr>
              <a:buSzPts val="3600"/>
              <a:buFont typeface="Arial Black"/>
              <a:buNone/>
              <a:defRPr sz="36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 name="Google Shape;22;p3"/>
          <p:cNvSpPr/>
          <p:nvPr>
            <p:ph idx="2" type="pic"/>
          </p:nvPr>
        </p:nvSpPr>
        <p:spPr>
          <a:xfrm>
            <a:off x="1395412" y="653461"/>
            <a:ext cx="4597556" cy="5549900"/>
          </a:xfrm>
          <a:prstGeom prst="rect">
            <a:avLst/>
          </a:prstGeom>
          <a:noFill/>
          <a:ln>
            <a:noFill/>
          </a:ln>
        </p:spPr>
      </p:sp>
      <p:sp>
        <p:nvSpPr>
          <p:cNvPr id="23" name="Google Shape;23;p3"/>
          <p:cNvSpPr txBox="1"/>
          <p:nvPr>
            <p:ph idx="1" type="body"/>
          </p:nvPr>
        </p:nvSpPr>
        <p:spPr>
          <a:xfrm>
            <a:off x="6696221" y="3429000"/>
            <a:ext cx="4834517" cy="2774361"/>
          </a:xfrm>
          <a:prstGeom prst="rect">
            <a:avLst/>
          </a:prstGeom>
          <a:noFill/>
          <a:ln>
            <a:noFill/>
          </a:ln>
        </p:spPr>
        <p:txBody>
          <a:bodyPr anchorCtr="0" anchor="t" bIns="0" lIns="0" spcFirstLastPara="1" rIns="0" wrap="square" tIns="0">
            <a:noAutofit/>
          </a:bodyPr>
          <a:lstStyle>
            <a:lvl1pPr indent="-228600" lvl="0" marL="457200" algn="l">
              <a:lnSpc>
                <a:spcPct val="150000"/>
              </a:lnSpc>
              <a:spcBef>
                <a:spcPts val="1000"/>
              </a:spcBef>
              <a:spcAft>
                <a:spcPts val="0"/>
              </a:spcAft>
              <a:buClr>
                <a:schemeClr val="dk1"/>
              </a:buClr>
              <a:buSzPts val="2000"/>
              <a:buFont typeface="Avenir"/>
              <a:buNone/>
              <a:defRPr sz="2000" cap="none"/>
            </a:lvl1pPr>
            <a:lvl2pPr indent="-228600" lvl="1" marL="914400" algn="l">
              <a:lnSpc>
                <a:spcPct val="150000"/>
              </a:lnSpc>
              <a:spcBef>
                <a:spcPts val="500"/>
              </a:spcBef>
              <a:spcAft>
                <a:spcPts val="0"/>
              </a:spcAft>
              <a:buClr>
                <a:schemeClr val="dk1"/>
              </a:buClr>
              <a:buSzPts val="2200"/>
              <a:buFont typeface="Avenir"/>
              <a:buNone/>
              <a:defRPr/>
            </a:lvl2pPr>
            <a:lvl3pPr indent="-228600" lvl="2" marL="1371600" algn="l">
              <a:lnSpc>
                <a:spcPct val="150000"/>
              </a:lnSpc>
              <a:spcBef>
                <a:spcPts val="500"/>
              </a:spcBef>
              <a:spcAft>
                <a:spcPts val="0"/>
              </a:spcAft>
              <a:buClr>
                <a:schemeClr val="dk1"/>
              </a:buClr>
              <a:buSzPts val="2000"/>
              <a:buFont typeface="Avenir"/>
              <a:buNone/>
              <a:defRPr/>
            </a:lvl3pPr>
            <a:lvl4pPr indent="-228600" lvl="3" marL="1828800" algn="l">
              <a:lnSpc>
                <a:spcPct val="150000"/>
              </a:lnSpc>
              <a:spcBef>
                <a:spcPts val="500"/>
              </a:spcBef>
              <a:spcAft>
                <a:spcPts val="0"/>
              </a:spcAft>
              <a:buClr>
                <a:schemeClr val="dk1"/>
              </a:buClr>
              <a:buSzPts val="1800"/>
              <a:buFont typeface="Avenir"/>
              <a:buNone/>
              <a:defRPr/>
            </a:lvl4pPr>
            <a:lvl5pPr indent="-228600" lvl="4" marL="2286000" algn="l">
              <a:lnSpc>
                <a:spcPct val="150000"/>
              </a:lnSpc>
              <a:spcBef>
                <a:spcPts val="500"/>
              </a:spcBef>
              <a:spcAft>
                <a:spcPts val="0"/>
              </a:spcAft>
              <a:buClr>
                <a:schemeClr val="dk1"/>
              </a:buClr>
              <a:buSzPts val="1800"/>
              <a:buFont typeface="Avenir"/>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24" name="Shape 24"/>
        <p:cNvGrpSpPr/>
        <p:nvPr/>
      </p:nvGrpSpPr>
      <p:grpSpPr>
        <a:xfrm>
          <a:off x="0" y="0"/>
          <a:ext cx="0" cy="0"/>
          <a:chOff x="0" y="0"/>
          <a:chExt cx="0" cy="0"/>
        </a:xfrm>
      </p:grpSpPr>
      <p:sp>
        <p:nvSpPr>
          <p:cNvPr id="25" name="Google Shape;25;p4"/>
          <p:cNvSpPr/>
          <p:nvPr/>
        </p:nvSpPr>
        <p:spPr>
          <a:xfrm>
            <a:off x="0" y="0"/>
            <a:ext cx="4533471"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accent1"/>
              </a:solidFill>
              <a:latin typeface="Avenir"/>
              <a:ea typeface="Avenir"/>
              <a:cs typeface="Avenir"/>
              <a:sym typeface="Avenir"/>
            </a:endParaRPr>
          </a:p>
        </p:txBody>
      </p:sp>
      <p:sp>
        <p:nvSpPr>
          <p:cNvPr id="26" name="Google Shape;26;p4"/>
          <p:cNvSpPr txBox="1"/>
          <p:nvPr>
            <p:ph type="title"/>
          </p:nvPr>
        </p:nvSpPr>
        <p:spPr>
          <a:xfrm>
            <a:off x="847384" y="884981"/>
            <a:ext cx="10506416" cy="1128519"/>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dk1"/>
              </a:buClr>
              <a:buSzPts val="3600"/>
              <a:buFont typeface="Arial Black"/>
              <a:buNone/>
              <a:defRPr sz="36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4"/>
          <p:cNvSpPr/>
          <p:nvPr>
            <p:ph idx="2" type="pic"/>
          </p:nvPr>
        </p:nvSpPr>
        <p:spPr>
          <a:xfrm>
            <a:off x="846438" y="2090460"/>
            <a:ext cx="4729163" cy="3271838"/>
          </a:xfrm>
          <a:prstGeom prst="rect">
            <a:avLst/>
          </a:prstGeom>
          <a:solidFill>
            <a:srgbClr val="D9DEFA"/>
          </a:solidFill>
          <a:ln>
            <a:noFill/>
          </a:ln>
        </p:spPr>
      </p:sp>
      <p:sp>
        <p:nvSpPr>
          <p:cNvPr id="28" name="Google Shape;28;p4"/>
          <p:cNvSpPr txBox="1"/>
          <p:nvPr>
            <p:ph idx="1" type="body"/>
          </p:nvPr>
        </p:nvSpPr>
        <p:spPr>
          <a:xfrm>
            <a:off x="6978650" y="2087562"/>
            <a:ext cx="4375150" cy="3891067"/>
          </a:xfrm>
          <a:prstGeom prst="rect">
            <a:avLst/>
          </a:prstGeom>
          <a:noFill/>
          <a:ln>
            <a:noFill/>
          </a:ln>
        </p:spPr>
        <p:txBody>
          <a:bodyPr anchorCtr="0" anchor="t" bIns="0" lIns="0" spcFirstLastPara="1" rIns="0" wrap="square" tIns="0">
            <a:noAutofit/>
          </a:bodyPr>
          <a:lstStyle>
            <a:lvl1pPr indent="-228600" lvl="0" marL="457200" algn="l">
              <a:lnSpc>
                <a:spcPct val="150000"/>
              </a:lnSpc>
              <a:spcBef>
                <a:spcPts val="1000"/>
              </a:spcBef>
              <a:spcAft>
                <a:spcPts val="0"/>
              </a:spcAft>
              <a:buClr>
                <a:schemeClr val="dk1"/>
              </a:buClr>
              <a:buSzPts val="1800"/>
              <a:buFont typeface="Avenir"/>
              <a:buNone/>
              <a:defRPr sz="1800">
                <a:solidFill>
                  <a:schemeClr val="dk1"/>
                </a:solidFill>
              </a:defRPr>
            </a:lvl1pPr>
            <a:lvl2pPr indent="-228600" lvl="1" marL="914400" algn="l">
              <a:lnSpc>
                <a:spcPct val="150000"/>
              </a:lnSpc>
              <a:spcBef>
                <a:spcPts val="500"/>
              </a:spcBef>
              <a:spcAft>
                <a:spcPts val="0"/>
              </a:spcAft>
              <a:buClr>
                <a:srgbClr val="8E8E8F"/>
              </a:buClr>
              <a:buSzPts val="2000"/>
              <a:buFont typeface="Avenir"/>
              <a:buNone/>
              <a:defRPr sz="2000">
                <a:solidFill>
                  <a:srgbClr val="8E8E8F"/>
                </a:solidFill>
              </a:defRPr>
            </a:lvl2pPr>
            <a:lvl3pPr indent="-228600" lvl="2" marL="1371600" algn="l">
              <a:lnSpc>
                <a:spcPct val="150000"/>
              </a:lnSpc>
              <a:spcBef>
                <a:spcPts val="500"/>
              </a:spcBef>
              <a:spcAft>
                <a:spcPts val="0"/>
              </a:spcAft>
              <a:buClr>
                <a:srgbClr val="8E8E8F"/>
              </a:buClr>
              <a:buSzPts val="1800"/>
              <a:buFont typeface="Avenir"/>
              <a:buNone/>
              <a:defRPr sz="1800">
                <a:solidFill>
                  <a:srgbClr val="8E8E8F"/>
                </a:solidFill>
              </a:defRPr>
            </a:lvl3pPr>
            <a:lvl4pPr indent="-228600" lvl="3" marL="1828800" algn="l">
              <a:lnSpc>
                <a:spcPct val="150000"/>
              </a:lnSpc>
              <a:spcBef>
                <a:spcPts val="500"/>
              </a:spcBef>
              <a:spcAft>
                <a:spcPts val="0"/>
              </a:spcAft>
              <a:buClr>
                <a:srgbClr val="8E8E8F"/>
              </a:buClr>
              <a:buSzPts val="1600"/>
              <a:buFont typeface="Avenir"/>
              <a:buNone/>
              <a:defRPr sz="1600">
                <a:solidFill>
                  <a:srgbClr val="8E8E8F"/>
                </a:solidFill>
              </a:defRPr>
            </a:lvl4pPr>
            <a:lvl5pPr indent="-228600" lvl="4" marL="2286000" algn="l">
              <a:lnSpc>
                <a:spcPct val="150000"/>
              </a:lnSpc>
              <a:spcBef>
                <a:spcPts val="500"/>
              </a:spcBef>
              <a:spcAft>
                <a:spcPts val="0"/>
              </a:spcAft>
              <a:buClr>
                <a:srgbClr val="8E8E8F"/>
              </a:buClr>
              <a:buSzPts val="1600"/>
              <a:buFont typeface="Avenir"/>
              <a:buNone/>
              <a:defRPr sz="1600">
                <a:solidFill>
                  <a:srgbClr val="8E8E8F"/>
                </a:solidFill>
              </a:defRPr>
            </a:lvl5pPr>
            <a:lvl6pPr indent="-228600" lvl="5" marL="2743200" algn="l">
              <a:lnSpc>
                <a:spcPct val="90000"/>
              </a:lnSpc>
              <a:spcBef>
                <a:spcPts val="500"/>
              </a:spcBef>
              <a:spcAft>
                <a:spcPts val="0"/>
              </a:spcAft>
              <a:buClr>
                <a:srgbClr val="8E8E8F"/>
              </a:buClr>
              <a:buSzPts val="1600"/>
              <a:buNone/>
              <a:defRPr sz="1600">
                <a:solidFill>
                  <a:srgbClr val="8E8E8F"/>
                </a:solidFill>
              </a:defRPr>
            </a:lvl6pPr>
            <a:lvl7pPr indent="-228600" lvl="6" marL="3200400" algn="l">
              <a:lnSpc>
                <a:spcPct val="90000"/>
              </a:lnSpc>
              <a:spcBef>
                <a:spcPts val="500"/>
              </a:spcBef>
              <a:spcAft>
                <a:spcPts val="0"/>
              </a:spcAft>
              <a:buClr>
                <a:srgbClr val="8E8E8F"/>
              </a:buClr>
              <a:buSzPts val="1600"/>
              <a:buNone/>
              <a:defRPr sz="1600">
                <a:solidFill>
                  <a:srgbClr val="8E8E8F"/>
                </a:solidFill>
              </a:defRPr>
            </a:lvl7pPr>
            <a:lvl8pPr indent="-228600" lvl="7" marL="3657600" algn="l">
              <a:lnSpc>
                <a:spcPct val="90000"/>
              </a:lnSpc>
              <a:spcBef>
                <a:spcPts val="500"/>
              </a:spcBef>
              <a:spcAft>
                <a:spcPts val="0"/>
              </a:spcAft>
              <a:buClr>
                <a:srgbClr val="8E8E8F"/>
              </a:buClr>
              <a:buSzPts val="1600"/>
              <a:buNone/>
              <a:defRPr sz="1600">
                <a:solidFill>
                  <a:srgbClr val="8E8E8F"/>
                </a:solidFill>
              </a:defRPr>
            </a:lvl8pPr>
            <a:lvl9pPr indent="-228600" lvl="8" marL="4114800" algn="l">
              <a:lnSpc>
                <a:spcPct val="90000"/>
              </a:lnSpc>
              <a:spcBef>
                <a:spcPts val="500"/>
              </a:spcBef>
              <a:spcAft>
                <a:spcPts val="0"/>
              </a:spcAft>
              <a:buClr>
                <a:srgbClr val="8E8E8F"/>
              </a:buClr>
              <a:buSzPts val="1600"/>
              <a:buNone/>
              <a:defRPr sz="1600">
                <a:solidFill>
                  <a:srgbClr val="8E8E8F"/>
                </a:solidFill>
              </a:defRPr>
            </a:lvl9pPr>
          </a:lstStyle>
          <a:p/>
        </p:txBody>
      </p:sp>
      <p:sp>
        <p:nvSpPr>
          <p:cNvPr id="29" name="Google Shape;29;p4"/>
          <p:cNvSpPr/>
          <p:nvPr/>
        </p:nvSpPr>
        <p:spPr>
          <a:xfrm>
            <a:off x="4992117" y="3601579"/>
            <a:ext cx="1325563" cy="1325563"/>
          </a:xfrm>
          <a:prstGeom prst="ellipse">
            <a:avLst/>
          </a:prstGeom>
          <a:solidFill>
            <a:schemeClr val="accent1">
              <a:alpha val="89019"/>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accent1"/>
              </a:solidFill>
              <a:latin typeface="Avenir"/>
              <a:ea typeface="Avenir"/>
              <a:cs typeface="Avenir"/>
              <a:sym typeface="Avenir"/>
            </a:endParaRPr>
          </a:p>
        </p:txBody>
      </p:sp>
      <p:sp>
        <p:nvSpPr>
          <p:cNvPr id="30" name="Google Shape;30;p4"/>
          <p:cNvSpPr txBox="1"/>
          <p:nvPr>
            <p:ph idx="11" type="ftr"/>
          </p:nvPr>
        </p:nvSpPr>
        <p:spPr>
          <a:xfrm rot="-5400000">
            <a:off x="8854442" y="2953511"/>
            <a:ext cx="6291068" cy="384048"/>
          </a:xfrm>
          <a:prstGeom prst="rect">
            <a:avLst/>
          </a:prstGeom>
          <a:noFill/>
          <a:ln>
            <a:noFill/>
          </a:ln>
        </p:spPr>
        <p:txBody>
          <a:bodyPr anchorCtr="0" anchor="ctr" bIns="45700" lIns="210300"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4"/>
          <p:cNvSpPr txBox="1"/>
          <p:nvPr>
            <p:ph idx="12" type="sldNum"/>
          </p:nvPr>
        </p:nvSpPr>
        <p:spPr>
          <a:xfrm rot="-5400000">
            <a:off x="11716512" y="6382510"/>
            <a:ext cx="566928" cy="384048"/>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Only">
  <p:cSld name="2_Title Only">
    <p:spTree>
      <p:nvGrpSpPr>
        <p:cNvPr id="32" name="Shape 32"/>
        <p:cNvGrpSpPr/>
        <p:nvPr/>
      </p:nvGrpSpPr>
      <p:grpSpPr>
        <a:xfrm>
          <a:off x="0" y="0"/>
          <a:ext cx="0" cy="0"/>
          <a:chOff x="0" y="0"/>
          <a:chExt cx="0" cy="0"/>
        </a:xfrm>
      </p:grpSpPr>
      <p:pic>
        <p:nvPicPr>
          <p:cNvPr descr="A picture containing accessory&#10;&#10;Description automatically generated" id="33" name="Google Shape;33;p5"/>
          <p:cNvPicPr preferRelativeResize="0"/>
          <p:nvPr/>
        </p:nvPicPr>
        <p:blipFill rotWithShape="1">
          <a:blip r:embed="rId2">
            <a:alphaModFix/>
          </a:blip>
          <a:srcRect b="1533" l="0" r="21975" t="0"/>
          <a:stretch/>
        </p:blipFill>
        <p:spPr>
          <a:xfrm rot="8325578">
            <a:off x="-1775001" y="-1607470"/>
            <a:ext cx="10567962" cy="8905077"/>
          </a:xfrm>
          <a:custGeom>
            <a:rect b="b" l="l" r="r" t="t"/>
            <a:pathLst>
              <a:path extrusionOk="0" h="8905077" w="10567962">
                <a:moveTo>
                  <a:pt x="6047036" y="8905077"/>
                </a:moveTo>
                <a:lnTo>
                  <a:pt x="0" y="3603767"/>
                </a:lnTo>
                <a:lnTo>
                  <a:pt x="0" y="0"/>
                </a:lnTo>
                <a:lnTo>
                  <a:pt x="6292508" y="0"/>
                </a:lnTo>
                <a:lnTo>
                  <a:pt x="10567962" y="3748201"/>
                </a:lnTo>
                <a:close/>
              </a:path>
            </a:pathLst>
          </a:custGeom>
          <a:noFill/>
          <a:ln>
            <a:noFill/>
          </a:ln>
        </p:spPr>
      </p:pic>
      <p:sp>
        <p:nvSpPr>
          <p:cNvPr id="34" name="Google Shape;34;p5"/>
          <p:cNvSpPr/>
          <p:nvPr/>
        </p:nvSpPr>
        <p:spPr>
          <a:xfrm>
            <a:off x="925160" y="4144752"/>
            <a:ext cx="4788322" cy="2713249"/>
          </a:xfrm>
          <a:custGeom>
            <a:rect b="b" l="l" r="r" t="t"/>
            <a:pathLst>
              <a:path extrusionOk="0" h="2713249" w="4788322">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8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accent1"/>
              </a:solidFill>
              <a:latin typeface="Avenir"/>
              <a:ea typeface="Avenir"/>
              <a:cs typeface="Avenir"/>
              <a:sym typeface="Avenir"/>
            </a:endParaRPr>
          </a:p>
        </p:txBody>
      </p:sp>
      <p:sp>
        <p:nvSpPr>
          <p:cNvPr id="35" name="Google Shape;35;p5"/>
          <p:cNvSpPr txBox="1"/>
          <p:nvPr>
            <p:ph type="title"/>
          </p:nvPr>
        </p:nvSpPr>
        <p:spPr>
          <a:xfrm>
            <a:off x="5413445" y="2043946"/>
            <a:ext cx="6034216" cy="1439604"/>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dk1"/>
              </a:buClr>
              <a:buSzPts val="3600"/>
              <a:buFont typeface="Arial Black"/>
              <a:buNone/>
              <a:defRPr sz="36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5"/>
          <p:cNvSpPr txBox="1"/>
          <p:nvPr>
            <p:ph idx="1" type="subTitle"/>
          </p:nvPr>
        </p:nvSpPr>
        <p:spPr>
          <a:xfrm>
            <a:off x="5413445" y="3469262"/>
            <a:ext cx="6034216" cy="1085641"/>
          </a:xfrm>
          <a:prstGeom prst="rect">
            <a:avLst/>
          </a:prstGeom>
          <a:noFill/>
          <a:ln>
            <a:noFill/>
          </a:ln>
        </p:spPr>
        <p:txBody>
          <a:bodyPr anchorCtr="0" anchor="t" bIns="0" lIns="0" spcFirstLastPara="1" rIns="0" wrap="square" tIns="0">
            <a:noAutofit/>
          </a:bodyPr>
          <a:lstStyle>
            <a:lvl1pPr lvl="0" algn="l">
              <a:lnSpc>
                <a:spcPct val="150000"/>
              </a:lnSpc>
              <a:spcBef>
                <a:spcPts val="1000"/>
              </a:spcBef>
              <a:spcAft>
                <a:spcPts val="0"/>
              </a:spcAft>
              <a:buClr>
                <a:schemeClr val="dk1"/>
              </a:buClr>
              <a:buSzPts val="2000"/>
              <a:buFont typeface="Avenir"/>
              <a:buNone/>
              <a:defRPr sz="2000" cap="none"/>
            </a:lvl1pPr>
            <a:lvl2pPr lvl="1" algn="ctr">
              <a:lnSpc>
                <a:spcPct val="150000"/>
              </a:lnSpc>
              <a:spcBef>
                <a:spcPts val="500"/>
              </a:spcBef>
              <a:spcAft>
                <a:spcPts val="0"/>
              </a:spcAft>
              <a:buClr>
                <a:schemeClr val="dk1"/>
              </a:buClr>
              <a:buSzPts val="2000"/>
              <a:buFont typeface="Avenir"/>
              <a:buNone/>
              <a:defRPr sz="2000"/>
            </a:lvl2pPr>
            <a:lvl3pPr lvl="2" algn="ctr">
              <a:lnSpc>
                <a:spcPct val="150000"/>
              </a:lnSpc>
              <a:spcBef>
                <a:spcPts val="500"/>
              </a:spcBef>
              <a:spcAft>
                <a:spcPts val="0"/>
              </a:spcAft>
              <a:buClr>
                <a:schemeClr val="dk1"/>
              </a:buClr>
              <a:buSzPts val="1800"/>
              <a:buFont typeface="Avenir"/>
              <a:buNone/>
              <a:defRPr sz="1800"/>
            </a:lvl3pPr>
            <a:lvl4pPr lvl="3" algn="ctr">
              <a:lnSpc>
                <a:spcPct val="150000"/>
              </a:lnSpc>
              <a:spcBef>
                <a:spcPts val="500"/>
              </a:spcBef>
              <a:spcAft>
                <a:spcPts val="0"/>
              </a:spcAft>
              <a:buClr>
                <a:schemeClr val="dk1"/>
              </a:buClr>
              <a:buSzPts val="1600"/>
              <a:buFont typeface="Avenir"/>
              <a:buNone/>
              <a:defRPr sz="1600"/>
            </a:lvl4pPr>
            <a:lvl5pPr lvl="4" algn="ctr">
              <a:lnSpc>
                <a:spcPct val="150000"/>
              </a:lnSpc>
              <a:spcBef>
                <a:spcPts val="500"/>
              </a:spcBef>
              <a:spcAft>
                <a:spcPts val="0"/>
              </a:spcAft>
              <a:buClr>
                <a:schemeClr val="dk1"/>
              </a:buClr>
              <a:buSzPts val="1600"/>
              <a:buFont typeface="Avenir"/>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7" name="Google Shape;37;p5"/>
          <p:cNvSpPr txBox="1"/>
          <p:nvPr>
            <p:ph idx="11" type="ftr"/>
          </p:nvPr>
        </p:nvSpPr>
        <p:spPr>
          <a:xfrm rot="-5400000">
            <a:off x="8854442" y="2953511"/>
            <a:ext cx="6291068" cy="384048"/>
          </a:xfrm>
          <a:prstGeom prst="rect">
            <a:avLst/>
          </a:prstGeom>
          <a:noFill/>
          <a:ln>
            <a:noFill/>
          </a:ln>
        </p:spPr>
        <p:txBody>
          <a:bodyPr anchorCtr="0" anchor="ctr" bIns="45700" lIns="210300"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5"/>
          <p:cNvSpPr txBox="1"/>
          <p:nvPr>
            <p:ph idx="12" type="sldNum"/>
          </p:nvPr>
        </p:nvSpPr>
        <p:spPr>
          <a:xfrm rot="-5400000">
            <a:off x="11716512" y="6382510"/>
            <a:ext cx="566928" cy="384048"/>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39" name="Shape 39"/>
        <p:cNvGrpSpPr/>
        <p:nvPr/>
      </p:nvGrpSpPr>
      <p:grpSpPr>
        <a:xfrm>
          <a:off x="0" y="0"/>
          <a:ext cx="0" cy="0"/>
          <a:chOff x="0" y="0"/>
          <a:chExt cx="0" cy="0"/>
        </a:xfrm>
      </p:grpSpPr>
      <p:sp>
        <p:nvSpPr>
          <p:cNvPr id="40" name="Google Shape;40;p6"/>
          <p:cNvSpPr txBox="1"/>
          <p:nvPr>
            <p:ph type="title"/>
          </p:nvPr>
        </p:nvSpPr>
        <p:spPr>
          <a:xfrm>
            <a:off x="850168" y="876301"/>
            <a:ext cx="10122632" cy="652054"/>
          </a:xfrm>
          <a:prstGeom prst="rect">
            <a:avLst/>
          </a:prstGeom>
          <a:noFill/>
          <a:ln>
            <a:noFill/>
          </a:ln>
        </p:spPr>
        <p:txBody>
          <a:bodyPr anchorCtr="0" anchor="ctr" bIns="0" lIns="0" spcFirstLastPara="1" rIns="0" wrap="square" tIns="0">
            <a:noAutofit/>
          </a:bodyPr>
          <a:lstStyle>
            <a:lvl1pPr lvl="0" algn="ctr">
              <a:lnSpc>
                <a:spcPct val="90000"/>
              </a:lnSpc>
              <a:spcBef>
                <a:spcPts val="0"/>
              </a:spcBef>
              <a:spcAft>
                <a:spcPts val="0"/>
              </a:spcAft>
              <a:buClr>
                <a:schemeClr val="dk1"/>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 name="Google Shape;41;p6"/>
          <p:cNvSpPr txBox="1"/>
          <p:nvPr>
            <p:ph idx="1" type="body"/>
          </p:nvPr>
        </p:nvSpPr>
        <p:spPr>
          <a:xfrm>
            <a:off x="850168" y="1828800"/>
            <a:ext cx="10126362" cy="4351338"/>
          </a:xfrm>
          <a:prstGeom prst="rect">
            <a:avLst/>
          </a:prstGeom>
          <a:noFill/>
          <a:ln>
            <a:noFill/>
          </a:ln>
        </p:spPr>
        <p:txBody>
          <a:bodyPr anchorCtr="0" anchor="t" bIns="0" lIns="0" spcFirstLastPara="1" rIns="0" wrap="square" tIns="0">
            <a:noAutofit/>
          </a:bodyPr>
          <a:lstStyle>
            <a:lvl1pPr indent="-228600" lvl="0" marL="457200" algn="l">
              <a:lnSpc>
                <a:spcPct val="150000"/>
              </a:lnSpc>
              <a:spcBef>
                <a:spcPts val="1000"/>
              </a:spcBef>
              <a:spcAft>
                <a:spcPts val="0"/>
              </a:spcAft>
              <a:buClr>
                <a:schemeClr val="dk1"/>
              </a:buClr>
              <a:buSzPts val="2400"/>
              <a:buFont typeface="Avenir"/>
              <a:buNone/>
              <a:defRPr>
                <a:latin typeface="Avenir"/>
                <a:ea typeface="Avenir"/>
                <a:cs typeface="Avenir"/>
                <a:sym typeface="Avenir"/>
              </a:defRPr>
            </a:lvl1pPr>
            <a:lvl2pPr indent="-228600" lvl="1" marL="914400" algn="l">
              <a:lnSpc>
                <a:spcPct val="150000"/>
              </a:lnSpc>
              <a:spcBef>
                <a:spcPts val="500"/>
              </a:spcBef>
              <a:spcAft>
                <a:spcPts val="0"/>
              </a:spcAft>
              <a:buClr>
                <a:schemeClr val="dk1"/>
              </a:buClr>
              <a:buSzPts val="2200"/>
              <a:buFont typeface="Avenir"/>
              <a:buNone/>
              <a:defRPr>
                <a:latin typeface="Avenir"/>
                <a:ea typeface="Avenir"/>
                <a:cs typeface="Avenir"/>
                <a:sym typeface="Avenir"/>
              </a:defRPr>
            </a:lvl2pPr>
            <a:lvl3pPr indent="-228600" lvl="2" marL="1371600" algn="l">
              <a:lnSpc>
                <a:spcPct val="150000"/>
              </a:lnSpc>
              <a:spcBef>
                <a:spcPts val="500"/>
              </a:spcBef>
              <a:spcAft>
                <a:spcPts val="0"/>
              </a:spcAft>
              <a:buClr>
                <a:schemeClr val="dk1"/>
              </a:buClr>
              <a:buSzPts val="2000"/>
              <a:buFont typeface="Avenir"/>
              <a:buNone/>
              <a:defRPr>
                <a:latin typeface="Avenir"/>
                <a:ea typeface="Avenir"/>
                <a:cs typeface="Avenir"/>
                <a:sym typeface="Avenir"/>
              </a:defRPr>
            </a:lvl3pPr>
            <a:lvl4pPr indent="-228600" lvl="3" marL="18288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4pPr>
            <a:lvl5pPr indent="-228600" lvl="4" marL="22860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6"/>
          <p:cNvSpPr txBox="1"/>
          <p:nvPr>
            <p:ph idx="11" type="ftr"/>
          </p:nvPr>
        </p:nvSpPr>
        <p:spPr>
          <a:xfrm rot="-5400000">
            <a:off x="8854442" y="2953511"/>
            <a:ext cx="6291068" cy="384048"/>
          </a:xfrm>
          <a:prstGeom prst="rect">
            <a:avLst/>
          </a:prstGeom>
          <a:noFill/>
          <a:ln>
            <a:noFill/>
          </a:ln>
        </p:spPr>
        <p:txBody>
          <a:bodyPr anchorCtr="0" anchor="ctr" bIns="45700" lIns="210300"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txBox="1"/>
          <p:nvPr>
            <p:ph idx="12" type="sldNum"/>
          </p:nvPr>
        </p:nvSpPr>
        <p:spPr>
          <a:xfrm rot="-5400000">
            <a:off x="11716512" y="6382510"/>
            <a:ext cx="566928" cy="384048"/>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44" name="Shape 44"/>
        <p:cNvGrpSpPr/>
        <p:nvPr/>
      </p:nvGrpSpPr>
      <p:grpSpPr>
        <a:xfrm>
          <a:off x="0" y="0"/>
          <a:ext cx="0" cy="0"/>
          <a:chOff x="0" y="0"/>
          <a:chExt cx="0" cy="0"/>
        </a:xfrm>
      </p:grpSpPr>
      <p:sp>
        <p:nvSpPr>
          <p:cNvPr id="45" name="Google Shape;45;p7"/>
          <p:cNvSpPr/>
          <p:nvPr/>
        </p:nvSpPr>
        <p:spPr>
          <a:xfrm>
            <a:off x="2817383" y="4010866"/>
            <a:ext cx="5056094" cy="2847135"/>
          </a:xfrm>
          <a:custGeom>
            <a:rect b="b" l="l" r="r" t="t"/>
            <a:pathLst>
              <a:path extrusionOk="0" h="2847135" w="5056094">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41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accent1"/>
              </a:solidFill>
              <a:latin typeface="Avenir"/>
              <a:ea typeface="Avenir"/>
              <a:cs typeface="Avenir"/>
              <a:sym typeface="Avenir"/>
            </a:endParaRPr>
          </a:p>
        </p:txBody>
      </p:sp>
      <p:pic>
        <p:nvPicPr>
          <p:cNvPr descr="Modern house with cubic design" id="46" name="Google Shape;46;p7"/>
          <p:cNvPicPr preferRelativeResize="0"/>
          <p:nvPr/>
        </p:nvPicPr>
        <p:blipFill rotWithShape="1">
          <a:blip r:embed="rId2">
            <a:alphaModFix/>
          </a:blip>
          <a:srcRect b="23487" l="0" r="0" t="0"/>
          <a:stretch/>
        </p:blipFill>
        <p:spPr>
          <a:xfrm>
            <a:off x="2531165" y="2125402"/>
            <a:ext cx="9279835" cy="4732598"/>
          </a:xfrm>
          <a:prstGeom prst="rect">
            <a:avLst/>
          </a:prstGeom>
          <a:noFill/>
          <a:ln>
            <a:noFill/>
          </a:ln>
        </p:spPr>
      </p:pic>
      <p:sp>
        <p:nvSpPr>
          <p:cNvPr id="47" name="Google Shape;47;p7"/>
          <p:cNvSpPr txBox="1"/>
          <p:nvPr>
            <p:ph type="title"/>
          </p:nvPr>
        </p:nvSpPr>
        <p:spPr>
          <a:xfrm>
            <a:off x="1228500" y="1155320"/>
            <a:ext cx="8244113" cy="970081"/>
          </a:xfrm>
          <a:prstGeom prst="rect">
            <a:avLst/>
          </a:prstGeom>
          <a:noFill/>
          <a:ln>
            <a:noFill/>
          </a:ln>
        </p:spPr>
        <p:txBody>
          <a:bodyPr anchorCtr="0" anchor="t" bIns="0" lIns="0" spcFirstLastPara="1" rIns="0" wrap="square" tIns="0">
            <a:noAutofit/>
          </a:bodyPr>
          <a:lstStyle>
            <a:lvl1pPr lvl="0" algn="l">
              <a:lnSpc>
                <a:spcPct val="100000"/>
              </a:lnSpc>
              <a:spcBef>
                <a:spcPts val="0"/>
              </a:spcBef>
              <a:spcAft>
                <a:spcPts val="0"/>
              </a:spcAft>
              <a:buClr>
                <a:schemeClr val="dk1"/>
              </a:buClr>
              <a:buSzPts val="3000"/>
              <a:buFont typeface="Avenir"/>
              <a:buNone/>
              <a:defRPr b="0" i="0" sz="3000">
                <a:latin typeface="Avenir"/>
                <a:ea typeface="Avenir"/>
                <a:cs typeface="Avenir"/>
                <a:sym typeface="Avenir"/>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8" name="Google Shape;48;p7"/>
          <p:cNvSpPr txBox="1"/>
          <p:nvPr>
            <p:ph idx="1" type="subTitle"/>
          </p:nvPr>
        </p:nvSpPr>
        <p:spPr>
          <a:xfrm>
            <a:off x="1228500" y="2229358"/>
            <a:ext cx="7044643" cy="559184"/>
          </a:xfrm>
          <a:prstGeom prst="rect">
            <a:avLst/>
          </a:prstGeom>
          <a:noFill/>
          <a:ln>
            <a:noFill/>
          </a:ln>
        </p:spPr>
        <p:txBody>
          <a:bodyPr anchorCtr="0" anchor="t" bIns="0" lIns="0" spcFirstLastPara="1" rIns="0" wrap="square" tIns="0">
            <a:noAutofit/>
          </a:bodyPr>
          <a:lstStyle>
            <a:lvl1pPr lvl="0" algn="l">
              <a:lnSpc>
                <a:spcPct val="150000"/>
              </a:lnSpc>
              <a:spcBef>
                <a:spcPts val="1000"/>
              </a:spcBef>
              <a:spcAft>
                <a:spcPts val="0"/>
              </a:spcAft>
              <a:buClr>
                <a:schemeClr val="dk1"/>
              </a:buClr>
              <a:buSzPts val="1800"/>
              <a:buFont typeface="Avenir"/>
              <a:buNone/>
              <a:defRPr b="1" sz="1800"/>
            </a:lvl1pPr>
            <a:lvl2pPr lvl="1" algn="ctr">
              <a:lnSpc>
                <a:spcPct val="150000"/>
              </a:lnSpc>
              <a:spcBef>
                <a:spcPts val="500"/>
              </a:spcBef>
              <a:spcAft>
                <a:spcPts val="0"/>
              </a:spcAft>
              <a:buClr>
                <a:schemeClr val="dk1"/>
              </a:buClr>
              <a:buSzPts val="2000"/>
              <a:buFont typeface="Avenir"/>
              <a:buNone/>
              <a:defRPr sz="2000"/>
            </a:lvl2pPr>
            <a:lvl3pPr lvl="2" algn="ctr">
              <a:lnSpc>
                <a:spcPct val="150000"/>
              </a:lnSpc>
              <a:spcBef>
                <a:spcPts val="500"/>
              </a:spcBef>
              <a:spcAft>
                <a:spcPts val="0"/>
              </a:spcAft>
              <a:buClr>
                <a:schemeClr val="dk1"/>
              </a:buClr>
              <a:buSzPts val="1800"/>
              <a:buFont typeface="Avenir"/>
              <a:buNone/>
              <a:defRPr sz="1800"/>
            </a:lvl3pPr>
            <a:lvl4pPr lvl="3" algn="ctr">
              <a:lnSpc>
                <a:spcPct val="150000"/>
              </a:lnSpc>
              <a:spcBef>
                <a:spcPts val="500"/>
              </a:spcBef>
              <a:spcAft>
                <a:spcPts val="0"/>
              </a:spcAft>
              <a:buClr>
                <a:schemeClr val="dk1"/>
              </a:buClr>
              <a:buSzPts val="1600"/>
              <a:buFont typeface="Avenir"/>
              <a:buNone/>
              <a:defRPr sz="1600"/>
            </a:lvl4pPr>
            <a:lvl5pPr lvl="4" algn="ctr">
              <a:lnSpc>
                <a:spcPct val="150000"/>
              </a:lnSpc>
              <a:spcBef>
                <a:spcPts val="500"/>
              </a:spcBef>
              <a:spcAft>
                <a:spcPts val="0"/>
              </a:spcAft>
              <a:buClr>
                <a:schemeClr val="dk1"/>
              </a:buClr>
              <a:buSzPts val="1600"/>
              <a:buFont typeface="Avenir"/>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49" name="Google Shape;49;p7"/>
          <p:cNvSpPr txBox="1"/>
          <p:nvPr>
            <p:ph idx="11" type="ftr"/>
          </p:nvPr>
        </p:nvSpPr>
        <p:spPr>
          <a:xfrm rot="-5400000">
            <a:off x="8854442" y="2953511"/>
            <a:ext cx="6291068" cy="384048"/>
          </a:xfrm>
          <a:prstGeom prst="rect">
            <a:avLst/>
          </a:prstGeom>
          <a:noFill/>
          <a:ln>
            <a:noFill/>
          </a:ln>
        </p:spPr>
        <p:txBody>
          <a:bodyPr anchorCtr="0" anchor="ctr" bIns="45700" lIns="210300"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7"/>
          <p:cNvSpPr txBox="1"/>
          <p:nvPr>
            <p:ph idx="12" type="sldNum"/>
          </p:nvPr>
        </p:nvSpPr>
        <p:spPr>
          <a:xfrm rot="-5400000">
            <a:off x="11716512" y="6382510"/>
            <a:ext cx="566928" cy="384048"/>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Only">
  <p:cSld name="1_Title Only">
    <p:spTree>
      <p:nvGrpSpPr>
        <p:cNvPr id="51" name="Shape 51"/>
        <p:cNvGrpSpPr/>
        <p:nvPr/>
      </p:nvGrpSpPr>
      <p:grpSpPr>
        <a:xfrm>
          <a:off x="0" y="0"/>
          <a:ext cx="0" cy="0"/>
          <a:chOff x="0" y="0"/>
          <a:chExt cx="0" cy="0"/>
        </a:xfrm>
      </p:grpSpPr>
      <p:sp>
        <p:nvSpPr>
          <p:cNvPr id="52" name="Google Shape;52;p8"/>
          <p:cNvSpPr txBox="1"/>
          <p:nvPr>
            <p:ph type="title"/>
          </p:nvPr>
        </p:nvSpPr>
        <p:spPr>
          <a:xfrm>
            <a:off x="850168" y="876301"/>
            <a:ext cx="10122632" cy="652054"/>
          </a:xfrm>
          <a:prstGeom prst="rect">
            <a:avLst/>
          </a:prstGeom>
          <a:noFill/>
          <a:ln>
            <a:noFill/>
          </a:ln>
        </p:spPr>
        <p:txBody>
          <a:bodyPr anchorCtr="0" anchor="ctr" bIns="0" lIns="0" spcFirstLastPara="1" rIns="0" wrap="square" tIns="0">
            <a:noAutofit/>
          </a:bodyPr>
          <a:lstStyle>
            <a:lvl1pPr lvl="0" algn="ctr">
              <a:lnSpc>
                <a:spcPct val="90000"/>
              </a:lnSpc>
              <a:spcBef>
                <a:spcPts val="0"/>
              </a:spcBef>
              <a:spcAft>
                <a:spcPts val="0"/>
              </a:spcAft>
              <a:buClr>
                <a:schemeClr val="dk1"/>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 name="Google Shape;53;p8"/>
          <p:cNvSpPr/>
          <p:nvPr>
            <p:ph idx="2" type="pic"/>
          </p:nvPr>
        </p:nvSpPr>
        <p:spPr>
          <a:xfrm>
            <a:off x="850327" y="1747520"/>
            <a:ext cx="2226360" cy="2940385"/>
          </a:xfrm>
          <a:prstGeom prst="rect">
            <a:avLst/>
          </a:prstGeom>
          <a:solidFill>
            <a:srgbClr val="D9DEFA"/>
          </a:solidFill>
          <a:ln>
            <a:noFill/>
          </a:ln>
        </p:spPr>
      </p:sp>
      <p:sp>
        <p:nvSpPr>
          <p:cNvPr id="54" name="Google Shape;54;p8"/>
          <p:cNvSpPr txBox="1"/>
          <p:nvPr>
            <p:ph idx="1" type="body"/>
          </p:nvPr>
        </p:nvSpPr>
        <p:spPr>
          <a:xfrm>
            <a:off x="850326" y="4542790"/>
            <a:ext cx="2226360" cy="1530417"/>
          </a:xfrm>
          <a:prstGeom prst="rect">
            <a:avLst/>
          </a:prstGeom>
          <a:solidFill>
            <a:schemeClr val="accent1">
              <a:alpha val="84705"/>
            </a:schemeClr>
          </a:solidFill>
          <a:ln>
            <a:noFill/>
          </a:ln>
        </p:spPr>
        <p:txBody>
          <a:bodyPr anchorCtr="0" anchor="t" bIns="0" lIns="118850" spcFirstLastPara="1" rIns="0" wrap="square" tIns="365750">
            <a:noAutofit/>
          </a:bodyPr>
          <a:lstStyle>
            <a:lvl1pPr indent="-228600" lvl="0" marL="457200" algn="l">
              <a:lnSpc>
                <a:spcPct val="100000"/>
              </a:lnSpc>
              <a:spcBef>
                <a:spcPts val="0"/>
              </a:spcBef>
              <a:spcAft>
                <a:spcPts val="0"/>
              </a:spcAft>
              <a:buClr>
                <a:schemeClr val="lt1"/>
              </a:buClr>
              <a:buSzPts val="1800"/>
              <a:buFont typeface="Avenir"/>
              <a:buNone/>
              <a:defRPr b="1" i="0" sz="1800">
                <a:solidFill>
                  <a:schemeClr val="lt1"/>
                </a:solidFill>
                <a:latin typeface="Avenir"/>
                <a:ea typeface="Avenir"/>
                <a:cs typeface="Avenir"/>
                <a:sym typeface="Avenir"/>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5" name="Google Shape;55;p8"/>
          <p:cNvSpPr txBox="1"/>
          <p:nvPr>
            <p:ph idx="3" type="body"/>
          </p:nvPr>
        </p:nvSpPr>
        <p:spPr>
          <a:xfrm>
            <a:off x="985524" y="5567730"/>
            <a:ext cx="1943837" cy="347662"/>
          </a:xfrm>
          <a:prstGeom prst="rect">
            <a:avLst/>
          </a:prstGeom>
          <a:noFill/>
          <a:ln>
            <a:noFill/>
          </a:ln>
        </p:spPr>
        <p:txBody>
          <a:bodyPr anchorCtr="0" anchor="t" bIns="0" lIns="0" spcFirstLastPara="1" rIns="0" wrap="square" tIns="0">
            <a:noAutofit/>
          </a:bodyPr>
          <a:lstStyle>
            <a:lvl1pPr indent="-228600" lvl="0" marL="457200" algn="l">
              <a:lnSpc>
                <a:spcPct val="150000"/>
              </a:lnSpc>
              <a:spcBef>
                <a:spcPts val="1000"/>
              </a:spcBef>
              <a:spcAft>
                <a:spcPts val="0"/>
              </a:spcAft>
              <a:buClr>
                <a:schemeClr val="lt1"/>
              </a:buClr>
              <a:buSzPts val="1200"/>
              <a:buFont typeface="Avenir"/>
              <a:buNone/>
              <a:defRPr sz="1200">
                <a:solidFill>
                  <a:schemeClr val="lt1"/>
                </a:solidFill>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6" name="Google Shape;56;p8"/>
          <p:cNvSpPr/>
          <p:nvPr>
            <p:ph idx="4" type="pic"/>
          </p:nvPr>
        </p:nvSpPr>
        <p:spPr>
          <a:xfrm>
            <a:off x="3489968" y="1758108"/>
            <a:ext cx="2226360" cy="2940385"/>
          </a:xfrm>
          <a:prstGeom prst="rect">
            <a:avLst/>
          </a:prstGeom>
          <a:solidFill>
            <a:srgbClr val="D9DEFA"/>
          </a:solidFill>
          <a:ln>
            <a:noFill/>
          </a:ln>
        </p:spPr>
      </p:sp>
      <p:sp>
        <p:nvSpPr>
          <p:cNvPr id="57" name="Google Shape;57;p8"/>
          <p:cNvSpPr txBox="1"/>
          <p:nvPr>
            <p:ph idx="5" type="body"/>
          </p:nvPr>
        </p:nvSpPr>
        <p:spPr>
          <a:xfrm>
            <a:off x="3489968" y="4542790"/>
            <a:ext cx="2226360" cy="1530417"/>
          </a:xfrm>
          <a:prstGeom prst="rect">
            <a:avLst/>
          </a:prstGeom>
          <a:solidFill>
            <a:schemeClr val="accent1">
              <a:alpha val="84705"/>
            </a:schemeClr>
          </a:solidFill>
          <a:ln>
            <a:noFill/>
          </a:ln>
        </p:spPr>
        <p:txBody>
          <a:bodyPr anchorCtr="0" anchor="t" bIns="0" lIns="118850" spcFirstLastPara="1" rIns="0" wrap="square" tIns="365750">
            <a:noAutofit/>
          </a:bodyPr>
          <a:lstStyle>
            <a:lvl1pPr indent="-228600" lvl="0" marL="457200" algn="l">
              <a:lnSpc>
                <a:spcPct val="100000"/>
              </a:lnSpc>
              <a:spcBef>
                <a:spcPts val="0"/>
              </a:spcBef>
              <a:spcAft>
                <a:spcPts val="0"/>
              </a:spcAft>
              <a:buClr>
                <a:schemeClr val="lt1"/>
              </a:buClr>
              <a:buSzPts val="1800"/>
              <a:buFont typeface="Avenir"/>
              <a:buNone/>
              <a:defRPr b="1" i="0" sz="1800">
                <a:solidFill>
                  <a:schemeClr val="lt1"/>
                </a:solidFill>
                <a:latin typeface="Avenir"/>
                <a:ea typeface="Avenir"/>
                <a:cs typeface="Avenir"/>
                <a:sym typeface="Avenir"/>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8" name="Google Shape;58;p8"/>
          <p:cNvSpPr txBox="1"/>
          <p:nvPr>
            <p:ph idx="6" type="body"/>
          </p:nvPr>
        </p:nvSpPr>
        <p:spPr>
          <a:xfrm>
            <a:off x="3631421" y="5584541"/>
            <a:ext cx="1943837" cy="347662"/>
          </a:xfrm>
          <a:prstGeom prst="rect">
            <a:avLst/>
          </a:prstGeom>
          <a:noFill/>
          <a:ln>
            <a:noFill/>
          </a:ln>
        </p:spPr>
        <p:txBody>
          <a:bodyPr anchorCtr="0" anchor="t" bIns="0" lIns="0" spcFirstLastPara="1" rIns="0" wrap="square" tIns="0">
            <a:noAutofit/>
          </a:bodyPr>
          <a:lstStyle>
            <a:lvl1pPr indent="-228600" lvl="0" marL="457200" algn="l">
              <a:lnSpc>
                <a:spcPct val="150000"/>
              </a:lnSpc>
              <a:spcBef>
                <a:spcPts val="1000"/>
              </a:spcBef>
              <a:spcAft>
                <a:spcPts val="0"/>
              </a:spcAft>
              <a:buClr>
                <a:schemeClr val="lt1"/>
              </a:buClr>
              <a:buSzPts val="1200"/>
              <a:buFont typeface="Avenir"/>
              <a:buNone/>
              <a:defRPr sz="1200">
                <a:solidFill>
                  <a:schemeClr val="lt1"/>
                </a:solidFill>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9" name="Google Shape;59;p8"/>
          <p:cNvSpPr/>
          <p:nvPr>
            <p:ph idx="7" type="pic"/>
          </p:nvPr>
        </p:nvSpPr>
        <p:spPr>
          <a:xfrm>
            <a:off x="6139567" y="1758108"/>
            <a:ext cx="2226360" cy="2940385"/>
          </a:xfrm>
          <a:prstGeom prst="rect">
            <a:avLst/>
          </a:prstGeom>
          <a:solidFill>
            <a:srgbClr val="D9DEFA"/>
          </a:solidFill>
          <a:ln>
            <a:noFill/>
          </a:ln>
        </p:spPr>
      </p:sp>
      <p:sp>
        <p:nvSpPr>
          <p:cNvPr id="60" name="Google Shape;60;p8"/>
          <p:cNvSpPr txBox="1"/>
          <p:nvPr>
            <p:ph idx="8" type="body"/>
          </p:nvPr>
        </p:nvSpPr>
        <p:spPr>
          <a:xfrm>
            <a:off x="6139567" y="4542790"/>
            <a:ext cx="2226360" cy="1530417"/>
          </a:xfrm>
          <a:prstGeom prst="rect">
            <a:avLst/>
          </a:prstGeom>
          <a:solidFill>
            <a:schemeClr val="accent1">
              <a:alpha val="84705"/>
            </a:schemeClr>
          </a:solidFill>
          <a:ln>
            <a:noFill/>
          </a:ln>
        </p:spPr>
        <p:txBody>
          <a:bodyPr anchorCtr="0" anchor="t" bIns="0" lIns="118850" spcFirstLastPara="1" rIns="0" wrap="square" tIns="365750">
            <a:noAutofit/>
          </a:bodyPr>
          <a:lstStyle>
            <a:lvl1pPr indent="-228600" lvl="0" marL="457200" algn="l">
              <a:lnSpc>
                <a:spcPct val="100000"/>
              </a:lnSpc>
              <a:spcBef>
                <a:spcPts val="0"/>
              </a:spcBef>
              <a:spcAft>
                <a:spcPts val="0"/>
              </a:spcAft>
              <a:buClr>
                <a:schemeClr val="lt1"/>
              </a:buClr>
              <a:buSzPts val="1800"/>
              <a:buFont typeface="Avenir"/>
              <a:buNone/>
              <a:defRPr b="1" i="0" sz="1800">
                <a:solidFill>
                  <a:schemeClr val="lt1"/>
                </a:solidFill>
                <a:latin typeface="Avenir"/>
                <a:ea typeface="Avenir"/>
                <a:cs typeface="Avenir"/>
                <a:sym typeface="Avenir"/>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1" name="Google Shape;61;p8"/>
          <p:cNvSpPr txBox="1"/>
          <p:nvPr>
            <p:ph idx="9" type="body"/>
          </p:nvPr>
        </p:nvSpPr>
        <p:spPr>
          <a:xfrm>
            <a:off x="6260967" y="5584541"/>
            <a:ext cx="1943837" cy="347662"/>
          </a:xfrm>
          <a:prstGeom prst="rect">
            <a:avLst/>
          </a:prstGeom>
          <a:noFill/>
          <a:ln>
            <a:noFill/>
          </a:ln>
        </p:spPr>
        <p:txBody>
          <a:bodyPr anchorCtr="0" anchor="t" bIns="0" lIns="0" spcFirstLastPara="1" rIns="0" wrap="square" tIns="0">
            <a:noAutofit/>
          </a:bodyPr>
          <a:lstStyle>
            <a:lvl1pPr indent="-228600" lvl="0" marL="457200" algn="l">
              <a:lnSpc>
                <a:spcPct val="150000"/>
              </a:lnSpc>
              <a:spcBef>
                <a:spcPts val="1000"/>
              </a:spcBef>
              <a:spcAft>
                <a:spcPts val="0"/>
              </a:spcAft>
              <a:buClr>
                <a:schemeClr val="lt1"/>
              </a:buClr>
              <a:buSzPts val="1200"/>
              <a:buFont typeface="Avenir"/>
              <a:buNone/>
              <a:defRPr sz="1200">
                <a:solidFill>
                  <a:schemeClr val="lt1"/>
                </a:solidFill>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2" name="Google Shape;62;p8"/>
          <p:cNvSpPr/>
          <p:nvPr>
            <p:ph idx="13" type="pic"/>
          </p:nvPr>
        </p:nvSpPr>
        <p:spPr>
          <a:xfrm>
            <a:off x="8755158" y="1758108"/>
            <a:ext cx="2226360" cy="2940385"/>
          </a:xfrm>
          <a:prstGeom prst="rect">
            <a:avLst/>
          </a:prstGeom>
          <a:solidFill>
            <a:srgbClr val="D9DEFA"/>
          </a:solidFill>
          <a:ln>
            <a:noFill/>
          </a:ln>
        </p:spPr>
      </p:sp>
      <p:sp>
        <p:nvSpPr>
          <p:cNvPr id="63" name="Google Shape;63;p8"/>
          <p:cNvSpPr txBox="1"/>
          <p:nvPr>
            <p:ph idx="14" type="body"/>
          </p:nvPr>
        </p:nvSpPr>
        <p:spPr>
          <a:xfrm>
            <a:off x="8755158" y="4542790"/>
            <a:ext cx="2226360" cy="1530417"/>
          </a:xfrm>
          <a:prstGeom prst="rect">
            <a:avLst/>
          </a:prstGeom>
          <a:solidFill>
            <a:schemeClr val="accent1">
              <a:alpha val="84705"/>
            </a:schemeClr>
          </a:solidFill>
          <a:ln>
            <a:noFill/>
          </a:ln>
        </p:spPr>
        <p:txBody>
          <a:bodyPr anchorCtr="0" anchor="t" bIns="0" lIns="118850" spcFirstLastPara="1" rIns="0" wrap="square" tIns="365750">
            <a:noAutofit/>
          </a:bodyPr>
          <a:lstStyle>
            <a:lvl1pPr indent="-228600" lvl="0" marL="457200" algn="l">
              <a:lnSpc>
                <a:spcPct val="100000"/>
              </a:lnSpc>
              <a:spcBef>
                <a:spcPts val="0"/>
              </a:spcBef>
              <a:spcAft>
                <a:spcPts val="0"/>
              </a:spcAft>
              <a:buClr>
                <a:schemeClr val="lt1"/>
              </a:buClr>
              <a:buSzPts val="1800"/>
              <a:buFont typeface="Avenir"/>
              <a:buNone/>
              <a:defRPr b="1" i="0" sz="1800">
                <a:solidFill>
                  <a:schemeClr val="lt1"/>
                </a:solidFill>
                <a:latin typeface="Avenir"/>
                <a:ea typeface="Avenir"/>
                <a:cs typeface="Avenir"/>
                <a:sym typeface="Avenir"/>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4" name="Google Shape;64;p8"/>
          <p:cNvSpPr txBox="1"/>
          <p:nvPr>
            <p:ph idx="15" type="body"/>
          </p:nvPr>
        </p:nvSpPr>
        <p:spPr>
          <a:xfrm>
            <a:off x="8890513" y="5584541"/>
            <a:ext cx="1943837" cy="347662"/>
          </a:xfrm>
          <a:prstGeom prst="rect">
            <a:avLst/>
          </a:prstGeom>
          <a:noFill/>
          <a:ln>
            <a:noFill/>
          </a:ln>
        </p:spPr>
        <p:txBody>
          <a:bodyPr anchorCtr="0" anchor="t" bIns="0" lIns="0" spcFirstLastPara="1" rIns="0" wrap="square" tIns="0">
            <a:noAutofit/>
          </a:bodyPr>
          <a:lstStyle>
            <a:lvl1pPr indent="-228600" lvl="0" marL="457200" algn="l">
              <a:lnSpc>
                <a:spcPct val="150000"/>
              </a:lnSpc>
              <a:spcBef>
                <a:spcPts val="1000"/>
              </a:spcBef>
              <a:spcAft>
                <a:spcPts val="0"/>
              </a:spcAft>
              <a:buClr>
                <a:schemeClr val="lt1"/>
              </a:buClr>
              <a:buSzPts val="1200"/>
              <a:buFont typeface="Avenir"/>
              <a:buNone/>
              <a:defRPr sz="1200">
                <a:solidFill>
                  <a:schemeClr val="lt1"/>
                </a:solidFill>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5" name="Google Shape;65;p8"/>
          <p:cNvSpPr txBox="1"/>
          <p:nvPr>
            <p:ph idx="11" type="ftr"/>
          </p:nvPr>
        </p:nvSpPr>
        <p:spPr>
          <a:xfrm rot="-5400000">
            <a:off x="8854442" y="2953511"/>
            <a:ext cx="6291068" cy="384048"/>
          </a:xfrm>
          <a:prstGeom prst="rect">
            <a:avLst/>
          </a:prstGeom>
          <a:noFill/>
          <a:ln>
            <a:noFill/>
          </a:ln>
        </p:spPr>
        <p:txBody>
          <a:bodyPr anchorCtr="0" anchor="ctr" bIns="45700" lIns="210300"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8"/>
          <p:cNvSpPr txBox="1"/>
          <p:nvPr>
            <p:ph idx="12" type="sldNum"/>
          </p:nvPr>
        </p:nvSpPr>
        <p:spPr>
          <a:xfrm rot="-5400000">
            <a:off x="11716512" y="6382510"/>
            <a:ext cx="566928" cy="384048"/>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67" name="Shape 67"/>
        <p:cNvGrpSpPr/>
        <p:nvPr/>
      </p:nvGrpSpPr>
      <p:grpSpPr>
        <a:xfrm>
          <a:off x="0" y="0"/>
          <a:ext cx="0" cy="0"/>
          <a:chOff x="0" y="0"/>
          <a:chExt cx="0" cy="0"/>
        </a:xfrm>
      </p:grpSpPr>
      <p:sp>
        <p:nvSpPr>
          <p:cNvPr id="68" name="Google Shape;68;p9"/>
          <p:cNvSpPr txBox="1"/>
          <p:nvPr>
            <p:ph type="title"/>
          </p:nvPr>
        </p:nvSpPr>
        <p:spPr>
          <a:xfrm>
            <a:off x="850168" y="876301"/>
            <a:ext cx="10122632" cy="652054"/>
          </a:xfrm>
          <a:prstGeom prst="rect">
            <a:avLst/>
          </a:prstGeom>
          <a:noFill/>
          <a:ln>
            <a:noFill/>
          </a:ln>
        </p:spPr>
        <p:txBody>
          <a:bodyPr anchorCtr="0" anchor="ctr" bIns="0" lIns="0" spcFirstLastPara="1" rIns="0" wrap="square" tIns="0">
            <a:noAutofit/>
          </a:bodyPr>
          <a:lstStyle>
            <a:lvl1pPr lvl="0" algn="ctr">
              <a:lnSpc>
                <a:spcPct val="90000"/>
              </a:lnSpc>
              <a:spcBef>
                <a:spcPts val="0"/>
              </a:spcBef>
              <a:spcAft>
                <a:spcPts val="0"/>
              </a:spcAft>
              <a:buClr>
                <a:schemeClr val="dk1"/>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 name="Google Shape;69;p9"/>
          <p:cNvSpPr/>
          <p:nvPr>
            <p:ph idx="2" type="pic"/>
          </p:nvPr>
        </p:nvSpPr>
        <p:spPr>
          <a:xfrm>
            <a:off x="1090665" y="1650517"/>
            <a:ext cx="2000530" cy="1612167"/>
          </a:xfrm>
          <a:prstGeom prst="rect">
            <a:avLst/>
          </a:prstGeom>
          <a:solidFill>
            <a:srgbClr val="D9DEFA"/>
          </a:solidFill>
          <a:ln>
            <a:noFill/>
          </a:ln>
        </p:spPr>
      </p:sp>
      <p:sp>
        <p:nvSpPr>
          <p:cNvPr id="70" name="Google Shape;70;p9"/>
          <p:cNvSpPr txBox="1"/>
          <p:nvPr>
            <p:ph idx="1" type="body"/>
          </p:nvPr>
        </p:nvSpPr>
        <p:spPr>
          <a:xfrm>
            <a:off x="1088136" y="3136392"/>
            <a:ext cx="2002536" cy="740664"/>
          </a:xfrm>
          <a:prstGeom prst="rect">
            <a:avLst/>
          </a:prstGeom>
          <a:solidFill>
            <a:schemeClr val="accent1">
              <a:alpha val="84705"/>
            </a:schemeClr>
          </a:solidFill>
          <a:ln>
            <a:noFill/>
          </a:ln>
        </p:spPr>
        <p:txBody>
          <a:bodyPr anchorCtr="0" anchor="t" bIns="0" lIns="91425" spcFirstLastPara="1" rIns="0" wrap="square" tIns="219450">
            <a:noAutofit/>
          </a:bodyPr>
          <a:lstStyle>
            <a:lvl1pPr indent="-228600" lvl="0" marL="457200" algn="l">
              <a:lnSpc>
                <a:spcPct val="100000"/>
              </a:lnSpc>
              <a:spcBef>
                <a:spcPts val="0"/>
              </a:spcBef>
              <a:spcAft>
                <a:spcPts val="0"/>
              </a:spcAft>
              <a:buClr>
                <a:schemeClr val="lt1"/>
              </a:buClr>
              <a:buSzPts val="1400"/>
              <a:buFont typeface="Avenir"/>
              <a:buNone/>
              <a:defRPr b="1" i="0" sz="1400">
                <a:solidFill>
                  <a:schemeClr val="lt1"/>
                </a:solidFill>
                <a:latin typeface="Avenir"/>
                <a:ea typeface="Avenir"/>
                <a:cs typeface="Avenir"/>
                <a:sym typeface="Avenir"/>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9"/>
          <p:cNvSpPr txBox="1"/>
          <p:nvPr>
            <p:ph idx="3" type="body"/>
          </p:nvPr>
        </p:nvSpPr>
        <p:spPr>
          <a:xfrm>
            <a:off x="1185312" y="3587657"/>
            <a:ext cx="1833441" cy="217186"/>
          </a:xfrm>
          <a:prstGeom prst="rect">
            <a:avLst/>
          </a:prstGeom>
          <a:noFill/>
          <a:ln>
            <a:noFill/>
          </a:ln>
        </p:spPr>
        <p:txBody>
          <a:bodyPr anchorCtr="0" anchor="b" bIns="0" lIns="0" spcFirstLastPara="1" rIns="0" wrap="square" tIns="0">
            <a:noAutofit/>
          </a:bodyPr>
          <a:lstStyle>
            <a:lvl1pPr indent="-228600" lvl="0" marL="457200" algn="l">
              <a:lnSpc>
                <a:spcPct val="150000"/>
              </a:lnSpc>
              <a:spcBef>
                <a:spcPts val="1000"/>
              </a:spcBef>
              <a:spcAft>
                <a:spcPts val="0"/>
              </a:spcAft>
              <a:buClr>
                <a:schemeClr val="lt1"/>
              </a:buClr>
              <a:buSzPts val="1200"/>
              <a:buFont typeface="Avenir"/>
              <a:buNone/>
              <a:defRPr sz="1200">
                <a:solidFill>
                  <a:schemeClr val="lt1"/>
                </a:solidFill>
                <a:latin typeface="Avenir"/>
                <a:ea typeface="Avenir"/>
                <a:cs typeface="Avenir"/>
                <a:sym typeface="Avenir"/>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2" name="Google Shape;72;p9"/>
          <p:cNvSpPr/>
          <p:nvPr>
            <p:ph idx="4" type="pic"/>
          </p:nvPr>
        </p:nvSpPr>
        <p:spPr>
          <a:xfrm>
            <a:off x="3638242" y="1656748"/>
            <a:ext cx="2000530" cy="1612167"/>
          </a:xfrm>
          <a:prstGeom prst="rect">
            <a:avLst/>
          </a:prstGeom>
          <a:solidFill>
            <a:srgbClr val="D9DEFA"/>
          </a:solidFill>
          <a:ln>
            <a:noFill/>
          </a:ln>
        </p:spPr>
      </p:sp>
      <p:sp>
        <p:nvSpPr>
          <p:cNvPr id="73" name="Google Shape;73;p9"/>
          <p:cNvSpPr txBox="1"/>
          <p:nvPr>
            <p:ph idx="5" type="body"/>
          </p:nvPr>
        </p:nvSpPr>
        <p:spPr>
          <a:xfrm>
            <a:off x="3636236" y="3136392"/>
            <a:ext cx="2002536" cy="740664"/>
          </a:xfrm>
          <a:prstGeom prst="rect">
            <a:avLst/>
          </a:prstGeom>
          <a:solidFill>
            <a:schemeClr val="accent1">
              <a:alpha val="84705"/>
            </a:schemeClr>
          </a:solidFill>
          <a:ln>
            <a:noFill/>
          </a:ln>
        </p:spPr>
        <p:txBody>
          <a:bodyPr anchorCtr="0" anchor="t" bIns="0" lIns="91425" spcFirstLastPara="1" rIns="0" wrap="square" tIns="219450">
            <a:noAutofit/>
          </a:bodyPr>
          <a:lstStyle>
            <a:lvl1pPr indent="-228600" lvl="0" marL="457200" algn="l">
              <a:lnSpc>
                <a:spcPct val="100000"/>
              </a:lnSpc>
              <a:spcBef>
                <a:spcPts val="0"/>
              </a:spcBef>
              <a:spcAft>
                <a:spcPts val="0"/>
              </a:spcAft>
              <a:buClr>
                <a:schemeClr val="lt1"/>
              </a:buClr>
              <a:buSzPts val="1400"/>
              <a:buFont typeface="Avenir"/>
              <a:buNone/>
              <a:defRPr b="1" i="0" sz="1400">
                <a:solidFill>
                  <a:schemeClr val="lt1"/>
                </a:solidFill>
                <a:latin typeface="Avenir"/>
                <a:ea typeface="Avenir"/>
                <a:cs typeface="Avenir"/>
                <a:sym typeface="Avenir"/>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4" name="Google Shape;74;p9"/>
          <p:cNvSpPr txBox="1"/>
          <p:nvPr>
            <p:ph idx="6" type="body"/>
          </p:nvPr>
        </p:nvSpPr>
        <p:spPr>
          <a:xfrm>
            <a:off x="3734201" y="3589774"/>
            <a:ext cx="1833441" cy="217186"/>
          </a:xfrm>
          <a:prstGeom prst="rect">
            <a:avLst/>
          </a:prstGeom>
          <a:noFill/>
          <a:ln>
            <a:noFill/>
          </a:ln>
        </p:spPr>
        <p:txBody>
          <a:bodyPr anchorCtr="0" anchor="b" bIns="0" lIns="0" spcFirstLastPara="1" rIns="0" wrap="square" tIns="0">
            <a:noAutofit/>
          </a:bodyPr>
          <a:lstStyle>
            <a:lvl1pPr indent="-228600" lvl="0" marL="457200" algn="l">
              <a:lnSpc>
                <a:spcPct val="150000"/>
              </a:lnSpc>
              <a:spcBef>
                <a:spcPts val="1000"/>
              </a:spcBef>
              <a:spcAft>
                <a:spcPts val="0"/>
              </a:spcAft>
              <a:buClr>
                <a:schemeClr val="lt1"/>
              </a:buClr>
              <a:buSzPts val="1200"/>
              <a:buFont typeface="Avenir"/>
              <a:buNone/>
              <a:defRPr sz="1200">
                <a:solidFill>
                  <a:schemeClr val="lt1"/>
                </a:solidFill>
                <a:latin typeface="Avenir"/>
                <a:ea typeface="Avenir"/>
                <a:cs typeface="Avenir"/>
                <a:sym typeface="Avenir"/>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9"/>
          <p:cNvSpPr/>
          <p:nvPr>
            <p:ph idx="7" type="pic"/>
          </p:nvPr>
        </p:nvSpPr>
        <p:spPr>
          <a:xfrm>
            <a:off x="6185819" y="1662979"/>
            <a:ext cx="2000530" cy="1612167"/>
          </a:xfrm>
          <a:prstGeom prst="rect">
            <a:avLst/>
          </a:prstGeom>
          <a:solidFill>
            <a:srgbClr val="D9DEFA"/>
          </a:solidFill>
          <a:ln>
            <a:noFill/>
          </a:ln>
        </p:spPr>
      </p:sp>
      <p:sp>
        <p:nvSpPr>
          <p:cNvPr id="76" name="Google Shape;76;p9"/>
          <p:cNvSpPr txBox="1"/>
          <p:nvPr>
            <p:ph idx="8" type="body"/>
          </p:nvPr>
        </p:nvSpPr>
        <p:spPr>
          <a:xfrm>
            <a:off x="6183813" y="3136392"/>
            <a:ext cx="2002536" cy="740664"/>
          </a:xfrm>
          <a:prstGeom prst="rect">
            <a:avLst/>
          </a:prstGeom>
          <a:solidFill>
            <a:schemeClr val="accent1">
              <a:alpha val="84705"/>
            </a:schemeClr>
          </a:solidFill>
          <a:ln>
            <a:noFill/>
          </a:ln>
        </p:spPr>
        <p:txBody>
          <a:bodyPr anchorCtr="0" anchor="t" bIns="0" lIns="91425" spcFirstLastPara="1" rIns="0" wrap="square" tIns="219450">
            <a:noAutofit/>
          </a:bodyPr>
          <a:lstStyle>
            <a:lvl1pPr indent="-228600" lvl="0" marL="457200" algn="l">
              <a:lnSpc>
                <a:spcPct val="100000"/>
              </a:lnSpc>
              <a:spcBef>
                <a:spcPts val="0"/>
              </a:spcBef>
              <a:spcAft>
                <a:spcPts val="0"/>
              </a:spcAft>
              <a:buClr>
                <a:schemeClr val="lt1"/>
              </a:buClr>
              <a:buSzPts val="1400"/>
              <a:buFont typeface="Avenir"/>
              <a:buNone/>
              <a:defRPr b="1" i="0" sz="1400">
                <a:solidFill>
                  <a:schemeClr val="lt1"/>
                </a:solidFill>
                <a:latin typeface="Avenir"/>
                <a:ea typeface="Avenir"/>
                <a:cs typeface="Avenir"/>
                <a:sym typeface="Avenir"/>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9"/>
          <p:cNvSpPr txBox="1"/>
          <p:nvPr>
            <p:ph idx="9" type="body"/>
          </p:nvPr>
        </p:nvSpPr>
        <p:spPr>
          <a:xfrm>
            <a:off x="6283090" y="3594007"/>
            <a:ext cx="1833441" cy="217186"/>
          </a:xfrm>
          <a:prstGeom prst="rect">
            <a:avLst/>
          </a:prstGeom>
          <a:noFill/>
          <a:ln>
            <a:noFill/>
          </a:ln>
        </p:spPr>
        <p:txBody>
          <a:bodyPr anchorCtr="0" anchor="b" bIns="0" lIns="0" spcFirstLastPara="1" rIns="0" wrap="square" tIns="0">
            <a:noAutofit/>
          </a:bodyPr>
          <a:lstStyle>
            <a:lvl1pPr indent="-228600" lvl="0" marL="457200" algn="l">
              <a:lnSpc>
                <a:spcPct val="150000"/>
              </a:lnSpc>
              <a:spcBef>
                <a:spcPts val="1000"/>
              </a:spcBef>
              <a:spcAft>
                <a:spcPts val="0"/>
              </a:spcAft>
              <a:buClr>
                <a:schemeClr val="lt1"/>
              </a:buClr>
              <a:buSzPts val="1200"/>
              <a:buFont typeface="Avenir"/>
              <a:buNone/>
              <a:defRPr sz="1200">
                <a:solidFill>
                  <a:schemeClr val="lt1"/>
                </a:solidFill>
                <a:latin typeface="Avenir"/>
                <a:ea typeface="Avenir"/>
                <a:cs typeface="Avenir"/>
                <a:sym typeface="Avenir"/>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8" name="Google Shape;78;p9"/>
          <p:cNvSpPr/>
          <p:nvPr>
            <p:ph idx="13" type="pic"/>
          </p:nvPr>
        </p:nvSpPr>
        <p:spPr>
          <a:xfrm>
            <a:off x="8733396" y="1669209"/>
            <a:ext cx="2000530" cy="1612167"/>
          </a:xfrm>
          <a:prstGeom prst="rect">
            <a:avLst/>
          </a:prstGeom>
          <a:solidFill>
            <a:srgbClr val="D9DEFA"/>
          </a:solidFill>
          <a:ln>
            <a:noFill/>
          </a:ln>
        </p:spPr>
      </p:sp>
      <p:sp>
        <p:nvSpPr>
          <p:cNvPr id="79" name="Google Shape;79;p9"/>
          <p:cNvSpPr txBox="1"/>
          <p:nvPr>
            <p:ph idx="14" type="body"/>
          </p:nvPr>
        </p:nvSpPr>
        <p:spPr>
          <a:xfrm>
            <a:off x="8731390" y="3136392"/>
            <a:ext cx="2002536" cy="740664"/>
          </a:xfrm>
          <a:prstGeom prst="rect">
            <a:avLst/>
          </a:prstGeom>
          <a:solidFill>
            <a:schemeClr val="accent1">
              <a:alpha val="84705"/>
            </a:schemeClr>
          </a:solidFill>
          <a:ln>
            <a:noFill/>
          </a:ln>
        </p:spPr>
        <p:txBody>
          <a:bodyPr anchorCtr="0" anchor="t" bIns="0" lIns="91425" spcFirstLastPara="1" rIns="0" wrap="square" tIns="219450">
            <a:noAutofit/>
          </a:bodyPr>
          <a:lstStyle>
            <a:lvl1pPr indent="-228600" lvl="0" marL="457200" algn="l">
              <a:lnSpc>
                <a:spcPct val="100000"/>
              </a:lnSpc>
              <a:spcBef>
                <a:spcPts val="0"/>
              </a:spcBef>
              <a:spcAft>
                <a:spcPts val="0"/>
              </a:spcAft>
              <a:buClr>
                <a:schemeClr val="lt1"/>
              </a:buClr>
              <a:buSzPts val="1400"/>
              <a:buFont typeface="Avenir"/>
              <a:buNone/>
              <a:defRPr b="1" i="0" sz="1400">
                <a:solidFill>
                  <a:schemeClr val="lt1"/>
                </a:solidFill>
                <a:latin typeface="Avenir"/>
                <a:ea typeface="Avenir"/>
                <a:cs typeface="Avenir"/>
                <a:sym typeface="Avenir"/>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0" name="Google Shape;80;p9"/>
          <p:cNvSpPr txBox="1"/>
          <p:nvPr>
            <p:ph idx="15" type="body"/>
          </p:nvPr>
        </p:nvSpPr>
        <p:spPr>
          <a:xfrm>
            <a:off x="8831978" y="3591891"/>
            <a:ext cx="1833441" cy="217186"/>
          </a:xfrm>
          <a:prstGeom prst="rect">
            <a:avLst/>
          </a:prstGeom>
          <a:noFill/>
          <a:ln>
            <a:noFill/>
          </a:ln>
        </p:spPr>
        <p:txBody>
          <a:bodyPr anchorCtr="0" anchor="b" bIns="0" lIns="0" spcFirstLastPara="1" rIns="0" wrap="square" tIns="0">
            <a:noAutofit/>
          </a:bodyPr>
          <a:lstStyle>
            <a:lvl1pPr indent="-228600" lvl="0" marL="457200" algn="l">
              <a:lnSpc>
                <a:spcPct val="150000"/>
              </a:lnSpc>
              <a:spcBef>
                <a:spcPts val="1000"/>
              </a:spcBef>
              <a:spcAft>
                <a:spcPts val="0"/>
              </a:spcAft>
              <a:buClr>
                <a:schemeClr val="lt1"/>
              </a:buClr>
              <a:buSzPts val="1200"/>
              <a:buFont typeface="Avenir"/>
              <a:buNone/>
              <a:defRPr sz="1200">
                <a:solidFill>
                  <a:schemeClr val="lt1"/>
                </a:solidFill>
                <a:latin typeface="Avenir"/>
                <a:ea typeface="Avenir"/>
                <a:cs typeface="Avenir"/>
                <a:sym typeface="Avenir"/>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9"/>
          <p:cNvSpPr/>
          <p:nvPr>
            <p:ph idx="16" type="pic"/>
          </p:nvPr>
        </p:nvSpPr>
        <p:spPr>
          <a:xfrm>
            <a:off x="1090665" y="4221285"/>
            <a:ext cx="2000530" cy="1612167"/>
          </a:xfrm>
          <a:prstGeom prst="rect">
            <a:avLst/>
          </a:prstGeom>
          <a:solidFill>
            <a:srgbClr val="D9DEFA"/>
          </a:solidFill>
          <a:ln>
            <a:noFill/>
          </a:ln>
        </p:spPr>
      </p:sp>
      <p:sp>
        <p:nvSpPr>
          <p:cNvPr id="82" name="Google Shape;82;p9"/>
          <p:cNvSpPr txBox="1"/>
          <p:nvPr>
            <p:ph idx="17" type="body"/>
          </p:nvPr>
        </p:nvSpPr>
        <p:spPr>
          <a:xfrm>
            <a:off x="1088136" y="5687568"/>
            <a:ext cx="2002536" cy="740664"/>
          </a:xfrm>
          <a:prstGeom prst="rect">
            <a:avLst/>
          </a:prstGeom>
          <a:solidFill>
            <a:schemeClr val="accent1">
              <a:alpha val="84705"/>
            </a:schemeClr>
          </a:solidFill>
          <a:ln>
            <a:noFill/>
          </a:ln>
        </p:spPr>
        <p:txBody>
          <a:bodyPr anchorCtr="0" anchor="t" bIns="0" lIns="91425" spcFirstLastPara="1" rIns="0" wrap="square" tIns="219450">
            <a:noAutofit/>
          </a:bodyPr>
          <a:lstStyle>
            <a:lvl1pPr indent="-228600" lvl="0" marL="457200" algn="l">
              <a:lnSpc>
                <a:spcPct val="100000"/>
              </a:lnSpc>
              <a:spcBef>
                <a:spcPts val="0"/>
              </a:spcBef>
              <a:spcAft>
                <a:spcPts val="0"/>
              </a:spcAft>
              <a:buClr>
                <a:schemeClr val="lt1"/>
              </a:buClr>
              <a:buSzPts val="1400"/>
              <a:buFont typeface="Avenir"/>
              <a:buNone/>
              <a:defRPr b="1" i="0" sz="1400">
                <a:solidFill>
                  <a:schemeClr val="lt1"/>
                </a:solidFill>
                <a:latin typeface="Avenir"/>
                <a:ea typeface="Avenir"/>
                <a:cs typeface="Avenir"/>
                <a:sym typeface="Avenir"/>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3" name="Google Shape;83;p9"/>
          <p:cNvSpPr txBox="1"/>
          <p:nvPr>
            <p:ph idx="18" type="body"/>
          </p:nvPr>
        </p:nvSpPr>
        <p:spPr>
          <a:xfrm>
            <a:off x="1185312" y="6150401"/>
            <a:ext cx="1833441" cy="217186"/>
          </a:xfrm>
          <a:prstGeom prst="rect">
            <a:avLst/>
          </a:prstGeom>
          <a:noFill/>
          <a:ln>
            <a:noFill/>
          </a:ln>
        </p:spPr>
        <p:txBody>
          <a:bodyPr anchorCtr="0" anchor="b" bIns="0" lIns="0" spcFirstLastPara="1" rIns="0" wrap="square" tIns="0">
            <a:noAutofit/>
          </a:bodyPr>
          <a:lstStyle>
            <a:lvl1pPr indent="-228600" lvl="0" marL="457200" algn="l">
              <a:lnSpc>
                <a:spcPct val="150000"/>
              </a:lnSpc>
              <a:spcBef>
                <a:spcPts val="1000"/>
              </a:spcBef>
              <a:spcAft>
                <a:spcPts val="0"/>
              </a:spcAft>
              <a:buClr>
                <a:schemeClr val="lt1"/>
              </a:buClr>
              <a:buSzPts val="1200"/>
              <a:buFont typeface="Avenir"/>
              <a:buNone/>
              <a:defRPr sz="1200">
                <a:solidFill>
                  <a:schemeClr val="lt1"/>
                </a:solidFill>
                <a:latin typeface="Avenir"/>
                <a:ea typeface="Avenir"/>
                <a:cs typeface="Avenir"/>
                <a:sym typeface="Avenir"/>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4" name="Google Shape;84;p9"/>
          <p:cNvSpPr/>
          <p:nvPr>
            <p:ph idx="19" type="pic"/>
          </p:nvPr>
        </p:nvSpPr>
        <p:spPr>
          <a:xfrm>
            <a:off x="3638242" y="4218973"/>
            <a:ext cx="2000530" cy="1612167"/>
          </a:xfrm>
          <a:prstGeom prst="rect">
            <a:avLst/>
          </a:prstGeom>
          <a:solidFill>
            <a:srgbClr val="D9DEFA"/>
          </a:solidFill>
          <a:ln>
            <a:noFill/>
          </a:ln>
        </p:spPr>
      </p:sp>
      <p:sp>
        <p:nvSpPr>
          <p:cNvPr id="85" name="Google Shape;85;p9"/>
          <p:cNvSpPr txBox="1"/>
          <p:nvPr>
            <p:ph idx="20" type="body"/>
          </p:nvPr>
        </p:nvSpPr>
        <p:spPr>
          <a:xfrm>
            <a:off x="3636236" y="5687568"/>
            <a:ext cx="2002536" cy="740664"/>
          </a:xfrm>
          <a:prstGeom prst="rect">
            <a:avLst/>
          </a:prstGeom>
          <a:solidFill>
            <a:schemeClr val="accent1">
              <a:alpha val="84705"/>
            </a:schemeClr>
          </a:solidFill>
          <a:ln>
            <a:noFill/>
          </a:ln>
        </p:spPr>
        <p:txBody>
          <a:bodyPr anchorCtr="0" anchor="t" bIns="0" lIns="91425" spcFirstLastPara="1" rIns="0" wrap="square" tIns="219450">
            <a:noAutofit/>
          </a:bodyPr>
          <a:lstStyle>
            <a:lvl1pPr indent="-228600" lvl="0" marL="457200" algn="l">
              <a:lnSpc>
                <a:spcPct val="100000"/>
              </a:lnSpc>
              <a:spcBef>
                <a:spcPts val="0"/>
              </a:spcBef>
              <a:spcAft>
                <a:spcPts val="0"/>
              </a:spcAft>
              <a:buClr>
                <a:schemeClr val="lt1"/>
              </a:buClr>
              <a:buSzPts val="1400"/>
              <a:buFont typeface="Avenir"/>
              <a:buNone/>
              <a:defRPr b="1" i="0" sz="1400">
                <a:solidFill>
                  <a:schemeClr val="lt1"/>
                </a:solidFill>
                <a:latin typeface="Avenir"/>
                <a:ea typeface="Avenir"/>
                <a:cs typeface="Avenir"/>
                <a:sym typeface="Avenir"/>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6" name="Google Shape;86;p9"/>
          <p:cNvSpPr txBox="1"/>
          <p:nvPr>
            <p:ph idx="21" type="body"/>
          </p:nvPr>
        </p:nvSpPr>
        <p:spPr>
          <a:xfrm>
            <a:off x="3734201" y="6151618"/>
            <a:ext cx="1833441" cy="217186"/>
          </a:xfrm>
          <a:prstGeom prst="rect">
            <a:avLst/>
          </a:prstGeom>
          <a:noFill/>
          <a:ln>
            <a:noFill/>
          </a:ln>
        </p:spPr>
        <p:txBody>
          <a:bodyPr anchorCtr="0" anchor="b" bIns="0" lIns="0" spcFirstLastPara="1" rIns="0" wrap="square" tIns="0">
            <a:noAutofit/>
          </a:bodyPr>
          <a:lstStyle>
            <a:lvl1pPr indent="-228600" lvl="0" marL="457200" algn="l">
              <a:lnSpc>
                <a:spcPct val="150000"/>
              </a:lnSpc>
              <a:spcBef>
                <a:spcPts val="1000"/>
              </a:spcBef>
              <a:spcAft>
                <a:spcPts val="0"/>
              </a:spcAft>
              <a:buClr>
                <a:schemeClr val="lt1"/>
              </a:buClr>
              <a:buSzPts val="1200"/>
              <a:buFont typeface="Avenir"/>
              <a:buNone/>
              <a:defRPr sz="1200">
                <a:solidFill>
                  <a:schemeClr val="lt1"/>
                </a:solidFill>
                <a:latin typeface="Avenir"/>
                <a:ea typeface="Avenir"/>
                <a:cs typeface="Avenir"/>
                <a:sym typeface="Avenir"/>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7" name="Google Shape;87;p9"/>
          <p:cNvSpPr/>
          <p:nvPr>
            <p:ph idx="22" type="pic"/>
          </p:nvPr>
        </p:nvSpPr>
        <p:spPr>
          <a:xfrm>
            <a:off x="6185819" y="4220129"/>
            <a:ext cx="2000530" cy="1612167"/>
          </a:xfrm>
          <a:prstGeom prst="rect">
            <a:avLst/>
          </a:prstGeom>
          <a:solidFill>
            <a:srgbClr val="D9DEFA"/>
          </a:solidFill>
          <a:ln>
            <a:noFill/>
          </a:ln>
        </p:spPr>
      </p:sp>
      <p:sp>
        <p:nvSpPr>
          <p:cNvPr id="88" name="Google Shape;88;p9"/>
          <p:cNvSpPr txBox="1"/>
          <p:nvPr>
            <p:ph idx="23" type="body"/>
          </p:nvPr>
        </p:nvSpPr>
        <p:spPr>
          <a:xfrm>
            <a:off x="6183813" y="5687568"/>
            <a:ext cx="2002536" cy="740664"/>
          </a:xfrm>
          <a:prstGeom prst="rect">
            <a:avLst/>
          </a:prstGeom>
          <a:solidFill>
            <a:schemeClr val="accent1">
              <a:alpha val="84705"/>
            </a:schemeClr>
          </a:solidFill>
          <a:ln>
            <a:noFill/>
          </a:ln>
        </p:spPr>
        <p:txBody>
          <a:bodyPr anchorCtr="0" anchor="t" bIns="0" lIns="91425" spcFirstLastPara="1" rIns="0" wrap="square" tIns="219450">
            <a:noAutofit/>
          </a:bodyPr>
          <a:lstStyle>
            <a:lvl1pPr indent="-228600" lvl="0" marL="457200" algn="l">
              <a:lnSpc>
                <a:spcPct val="100000"/>
              </a:lnSpc>
              <a:spcBef>
                <a:spcPts val="0"/>
              </a:spcBef>
              <a:spcAft>
                <a:spcPts val="0"/>
              </a:spcAft>
              <a:buClr>
                <a:schemeClr val="lt1"/>
              </a:buClr>
              <a:buSzPts val="1400"/>
              <a:buFont typeface="Avenir"/>
              <a:buNone/>
              <a:defRPr b="1" i="0" sz="1400">
                <a:solidFill>
                  <a:schemeClr val="lt1"/>
                </a:solidFill>
                <a:latin typeface="Avenir"/>
                <a:ea typeface="Avenir"/>
                <a:cs typeface="Avenir"/>
                <a:sym typeface="Avenir"/>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9" name="Google Shape;89;p9"/>
          <p:cNvSpPr txBox="1"/>
          <p:nvPr>
            <p:ph idx="24" type="body"/>
          </p:nvPr>
        </p:nvSpPr>
        <p:spPr>
          <a:xfrm>
            <a:off x="6283090" y="6149184"/>
            <a:ext cx="1833441" cy="217186"/>
          </a:xfrm>
          <a:prstGeom prst="rect">
            <a:avLst/>
          </a:prstGeom>
          <a:noFill/>
          <a:ln>
            <a:noFill/>
          </a:ln>
        </p:spPr>
        <p:txBody>
          <a:bodyPr anchorCtr="0" anchor="b" bIns="0" lIns="0" spcFirstLastPara="1" rIns="0" wrap="square" tIns="0">
            <a:noAutofit/>
          </a:bodyPr>
          <a:lstStyle>
            <a:lvl1pPr indent="-228600" lvl="0" marL="457200" algn="l">
              <a:lnSpc>
                <a:spcPct val="150000"/>
              </a:lnSpc>
              <a:spcBef>
                <a:spcPts val="1000"/>
              </a:spcBef>
              <a:spcAft>
                <a:spcPts val="0"/>
              </a:spcAft>
              <a:buClr>
                <a:schemeClr val="lt1"/>
              </a:buClr>
              <a:buSzPts val="1200"/>
              <a:buFont typeface="Avenir"/>
              <a:buNone/>
              <a:defRPr sz="1200">
                <a:solidFill>
                  <a:schemeClr val="lt1"/>
                </a:solidFill>
                <a:latin typeface="Avenir"/>
                <a:ea typeface="Avenir"/>
                <a:cs typeface="Avenir"/>
                <a:sym typeface="Avenir"/>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0" name="Google Shape;90;p9"/>
          <p:cNvSpPr/>
          <p:nvPr>
            <p:ph idx="25" type="pic"/>
          </p:nvPr>
        </p:nvSpPr>
        <p:spPr>
          <a:xfrm>
            <a:off x="8733396" y="4222440"/>
            <a:ext cx="2000530" cy="1612167"/>
          </a:xfrm>
          <a:prstGeom prst="rect">
            <a:avLst/>
          </a:prstGeom>
          <a:solidFill>
            <a:srgbClr val="D9DEFA"/>
          </a:solidFill>
          <a:ln>
            <a:noFill/>
          </a:ln>
        </p:spPr>
      </p:sp>
      <p:sp>
        <p:nvSpPr>
          <p:cNvPr id="91" name="Google Shape;91;p9"/>
          <p:cNvSpPr txBox="1"/>
          <p:nvPr>
            <p:ph idx="26" type="body"/>
          </p:nvPr>
        </p:nvSpPr>
        <p:spPr>
          <a:xfrm>
            <a:off x="8731390" y="5687568"/>
            <a:ext cx="2002536" cy="740664"/>
          </a:xfrm>
          <a:prstGeom prst="rect">
            <a:avLst/>
          </a:prstGeom>
          <a:solidFill>
            <a:schemeClr val="accent1">
              <a:alpha val="84705"/>
            </a:schemeClr>
          </a:solidFill>
          <a:ln>
            <a:noFill/>
          </a:ln>
        </p:spPr>
        <p:txBody>
          <a:bodyPr anchorCtr="0" anchor="t" bIns="0" lIns="91425" spcFirstLastPara="1" rIns="0" wrap="square" tIns="219450">
            <a:noAutofit/>
          </a:bodyPr>
          <a:lstStyle>
            <a:lvl1pPr indent="-228600" lvl="0" marL="457200" algn="l">
              <a:lnSpc>
                <a:spcPct val="100000"/>
              </a:lnSpc>
              <a:spcBef>
                <a:spcPts val="0"/>
              </a:spcBef>
              <a:spcAft>
                <a:spcPts val="0"/>
              </a:spcAft>
              <a:buClr>
                <a:schemeClr val="lt1"/>
              </a:buClr>
              <a:buSzPts val="1400"/>
              <a:buFont typeface="Avenir"/>
              <a:buNone/>
              <a:defRPr b="1" i="0" sz="1400">
                <a:solidFill>
                  <a:schemeClr val="lt1"/>
                </a:solidFill>
                <a:latin typeface="Avenir"/>
                <a:ea typeface="Avenir"/>
                <a:cs typeface="Avenir"/>
                <a:sym typeface="Avenir"/>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2" name="Google Shape;92;p9"/>
          <p:cNvSpPr txBox="1"/>
          <p:nvPr>
            <p:ph idx="27" type="body"/>
          </p:nvPr>
        </p:nvSpPr>
        <p:spPr>
          <a:xfrm>
            <a:off x="8831978" y="6152835"/>
            <a:ext cx="1833441" cy="217186"/>
          </a:xfrm>
          <a:prstGeom prst="rect">
            <a:avLst/>
          </a:prstGeom>
          <a:noFill/>
          <a:ln>
            <a:noFill/>
          </a:ln>
        </p:spPr>
        <p:txBody>
          <a:bodyPr anchorCtr="0" anchor="b" bIns="0" lIns="0" spcFirstLastPara="1" rIns="0" wrap="square" tIns="0">
            <a:noAutofit/>
          </a:bodyPr>
          <a:lstStyle>
            <a:lvl1pPr indent="-228600" lvl="0" marL="457200" algn="l">
              <a:lnSpc>
                <a:spcPct val="150000"/>
              </a:lnSpc>
              <a:spcBef>
                <a:spcPts val="1000"/>
              </a:spcBef>
              <a:spcAft>
                <a:spcPts val="0"/>
              </a:spcAft>
              <a:buClr>
                <a:schemeClr val="lt1"/>
              </a:buClr>
              <a:buSzPts val="1200"/>
              <a:buFont typeface="Avenir"/>
              <a:buNone/>
              <a:defRPr sz="1200">
                <a:solidFill>
                  <a:schemeClr val="lt1"/>
                </a:solidFill>
                <a:latin typeface="Avenir"/>
                <a:ea typeface="Avenir"/>
                <a:cs typeface="Avenir"/>
                <a:sym typeface="Avenir"/>
              </a:defRPr>
            </a:lvl1pPr>
            <a:lvl2pPr indent="-228600" lvl="1" marL="914400" algn="l">
              <a:lnSpc>
                <a:spcPct val="150000"/>
              </a:lnSpc>
              <a:spcBef>
                <a:spcPts val="500"/>
              </a:spcBef>
              <a:spcAft>
                <a:spcPts val="0"/>
              </a:spcAft>
              <a:buClr>
                <a:schemeClr val="dk1"/>
              </a:buClr>
              <a:buSzPts val="1800"/>
              <a:buNone/>
              <a:defRPr/>
            </a:lvl2pPr>
            <a:lvl3pPr indent="-228600" lvl="2" marL="1371600" algn="l">
              <a:lnSpc>
                <a:spcPct val="150000"/>
              </a:lnSpc>
              <a:spcBef>
                <a:spcPts val="500"/>
              </a:spcBef>
              <a:spcAft>
                <a:spcPts val="0"/>
              </a:spcAft>
              <a:buClr>
                <a:schemeClr val="dk1"/>
              </a:buClr>
              <a:buSzPts val="1800"/>
              <a:buNone/>
              <a:defRPr/>
            </a:lvl3pPr>
            <a:lvl4pPr indent="-228600" lvl="3" marL="1828800" algn="l">
              <a:lnSpc>
                <a:spcPct val="150000"/>
              </a:lnSpc>
              <a:spcBef>
                <a:spcPts val="500"/>
              </a:spcBef>
              <a:spcAft>
                <a:spcPts val="0"/>
              </a:spcAft>
              <a:buClr>
                <a:schemeClr val="dk1"/>
              </a:buClr>
              <a:buSzPts val="1800"/>
              <a:buNone/>
              <a:defRPr/>
            </a:lvl4pPr>
            <a:lvl5pPr indent="-228600" lvl="4" marL="2286000" algn="l">
              <a:lnSpc>
                <a:spcPct val="15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3" name="Google Shape;93;p9"/>
          <p:cNvSpPr txBox="1"/>
          <p:nvPr>
            <p:ph idx="11" type="ftr"/>
          </p:nvPr>
        </p:nvSpPr>
        <p:spPr>
          <a:xfrm rot="-5400000">
            <a:off x="8854442" y="2953511"/>
            <a:ext cx="6291068" cy="384048"/>
          </a:xfrm>
          <a:prstGeom prst="rect">
            <a:avLst/>
          </a:prstGeom>
          <a:noFill/>
          <a:ln>
            <a:noFill/>
          </a:ln>
        </p:spPr>
        <p:txBody>
          <a:bodyPr anchorCtr="0" anchor="ctr" bIns="45700" lIns="210300"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9"/>
          <p:cNvSpPr txBox="1"/>
          <p:nvPr>
            <p:ph idx="12" type="sldNum"/>
          </p:nvPr>
        </p:nvSpPr>
        <p:spPr>
          <a:xfrm rot="-5400000">
            <a:off x="11716512" y="6382510"/>
            <a:ext cx="566928" cy="384048"/>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wo Content">
  <p:cSld name="1_Two Content">
    <p:spTree>
      <p:nvGrpSpPr>
        <p:cNvPr id="95" name="Shape 95"/>
        <p:cNvGrpSpPr/>
        <p:nvPr/>
      </p:nvGrpSpPr>
      <p:grpSpPr>
        <a:xfrm>
          <a:off x="0" y="0"/>
          <a:ext cx="0" cy="0"/>
          <a:chOff x="0" y="0"/>
          <a:chExt cx="0" cy="0"/>
        </a:xfrm>
      </p:grpSpPr>
      <p:sp>
        <p:nvSpPr>
          <p:cNvPr id="96" name="Google Shape;96;p10"/>
          <p:cNvSpPr txBox="1"/>
          <p:nvPr>
            <p:ph type="title"/>
          </p:nvPr>
        </p:nvSpPr>
        <p:spPr>
          <a:xfrm>
            <a:off x="846879" y="884902"/>
            <a:ext cx="4567228" cy="1877976"/>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Clr>
                <a:schemeClr val="dk1"/>
              </a:buClr>
              <a:buSzPts val="3600"/>
              <a:buFont typeface="Arial Black"/>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7" name="Google Shape;97;p10"/>
          <p:cNvSpPr txBox="1"/>
          <p:nvPr>
            <p:ph idx="1" type="body"/>
          </p:nvPr>
        </p:nvSpPr>
        <p:spPr>
          <a:xfrm>
            <a:off x="5572125" y="409576"/>
            <a:ext cx="5789913" cy="6067424"/>
          </a:xfrm>
          <a:prstGeom prst="rect">
            <a:avLst/>
          </a:prstGeom>
          <a:noFill/>
          <a:ln>
            <a:noFill/>
          </a:ln>
        </p:spPr>
        <p:txBody>
          <a:bodyPr anchorCtr="0" anchor="t" bIns="0" lIns="0" spcFirstLastPara="1" rIns="0" wrap="square" tIns="0">
            <a:noAutofit/>
          </a:bodyPr>
          <a:lstStyle>
            <a:lvl1pPr indent="-228600" lvl="0" marL="457200" algn="l">
              <a:lnSpc>
                <a:spcPct val="150000"/>
              </a:lnSpc>
              <a:spcBef>
                <a:spcPts val="1000"/>
              </a:spcBef>
              <a:spcAft>
                <a:spcPts val="0"/>
              </a:spcAft>
              <a:buClr>
                <a:schemeClr val="dk1"/>
              </a:buClr>
              <a:buSzPts val="2400"/>
              <a:buFont typeface="Avenir"/>
              <a:buNone/>
              <a:defRPr>
                <a:latin typeface="Avenir"/>
                <a:ea typeface="Avenir"/>
                <a:cs typeface="Avenir"/>
                <a:sym typeface="Avenir"/>
              </a:defRPr>
            </a:lvl1pPr>
            <a:lvl2pPr indent="-228600" lvl="1" marL="914400" algn="l">
              <a:lnSpc>
                <a:spcPct val="150000"/>
              </a:lnSpc>
              <a:spcBef>
                <a:spcPts val="500"/>
              </a:spcBef>
              <a:spcAft>
                <a:spcPts val="0"/>
              </a:spcAft>
              <a:buClr>
                <a:schemeClr val="dk1"/>
              </a:buClr>
              <a:buSzPts val="2200"/>
              <a:buFont typeface="Avenir"/>
              <a:buNone/>
              <a:defRPr>
                <a:latin typeface="Avenir"/>
                <a:ea typeface="Avenir"/>
                <a:cs typeface="Avenir"/>
                <a:sym typeface="Avenir"/>
              </a:defRPr>
            </a:lvl2pPr>
            <a:lvl3pPr indent="-228600" lvl="2" marL="1371600" algn="l">
              <a:lnSpc>
                <a:spcPct val="150000"/>
              </a:lnSpc>
              <a:spcBef>
                <a:spcPts val="500"/>
              </a:spcBef>
              <a:spcAft>
                <a:spcPts val="0"/>
              </a:spcAft>
              <a:buClr>
                <a:schemeClr val="dk1"/>
              </a:buClr>
              <a:buSzPts val="2000"/>
              <a:buFont typeface="Avenir"/>
              <a:buNone/>
              <a:defRPr>
                <a:latin typeface="Avenir"/>
                <a:ea typeface="Avenir"/>
                <a:cs typeface="Avenir"/>
                <a:sym typeface="Avenir"/>
              </a:defRPr>
            </a:lvl3pPr>
            <a:lvl4pPr indent="-228600" lvl="3" marL="18288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4pPr>
            <a:lvl5pPr indent="-228600" lvl="4" marL="2286000" algn="l">
              <a:lnSpc>
                <a:spcPct val="150000"/>
              </a:lnSpc>
              <a:spcBef>
                <a:spcPts val="500"/>
              </a:spcBef>
              <a:spcAft>
                <a:spcPts val="0"/>
              </a:spcAft>
              <a:buClr>
                <a:schemeClr val="dk1"/>
              </a:buClr>
              <a:buSzPts val="1800"/>
              <a:buFont typeface="Avenir"/>
              <a:buNone/>
              <a:defRPr>
                <a:latin typeface="Avenir"/>
                <a:ea typeface="Avenir"/>
                <a:cs typeface="Avenir"/>
                <a:sym typeface="Aveni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descr="Man looking up at skyscrapers" id="98" name="Google Shape;98;p10"/>
          <p:cNvSpPr/>
          <p:nvPr/>
        </p:nvSpPr>
        <p:spPr>
          <a:xfrm rot="2329651">
            <a:off x="-532604" y="2895950"/>
            <a:ext cx="5658498" cy="5088743"/>
          </a:xfrm>
          <a:custGeom>
            <a:rect b="b" l="l" r="r" t="t"/>
            <a:pathLst>
              <a:path extrusionOk="0" h="5088743" w="5658498">
                <a:moveTo>
                  <a:pt x="1041364" y="660618"/>
                </a:moveTo>
                <a:cubicBezTo>
                  <a:pt x="1541443" y="247916"/>
                  <a:pt x="2182557" y="0"/>
                  <a:pt x="2881574" y="0"/>
                </a:cubicBezTo>
                <a:cubicBezTo>
                  <a:pt x="4179749" y="0"/>
                  <a:pt x="5278215" y="855058"/>
                  <a:pt x="5644500" y="2032703"/>
                </a:cubicBezTo>
                <a:lnTo>
                  <a:pt x="5658498" y="2087143"/>
                </a:lnTo>
                <a:lnTo>
                  <a:pt x="1928931" y="5088743"/>
                </a:lnTo>
                <a:lnTo>
                  <a:pt x="0" y="2691993"/>
                </a:lnTo>
                <a:lnTo>
                  <a:pt x="7450" y="2560795"/>
                </a:lnTo>
                <a:cubicBezTo>
                  <a:pt x="94683" y="1797754"/>
                  <a:pt x="478776" y="1124908"/>
                  <a:pt x="1041364" y="660618"/>
                </a:cubicBezTo>
                <a:close/>
              </a:path>
            </a:pathLst>
          </a:custGeom>
          <a:blipFill rotWithShape="1">
            <a:blip r:embed="rId2">
              <a:alphaModFix/>
            </a:blip>
            <a:stretch>
              <a:fillRect b="0" l="0" r="0" t="0"/>
            </a:stretch>
          </a:blip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venir"/>
              <a:ea typeface="Avenir"/>
              <a:cs typeface="Avenir"/>
              <a:sym typeface="Avenir"/>
            </a:endParaRPr>
          </a:p>
        </p:txBody>
      </p:sp>
      <p:sp>
        <p:nvSpPr>
          <p:cNvPr id="99" name="Google Shape;99;p10"/>
          <p:cNvSpPr/>
          <p:nvPr/>
        </p:nvSpPr>
        <p:spPr>
          <a:xfrm>
            <a:off x="356461" y="2238899"/>
            <a:ext cx="1411557" cy="1411557"/>
          </a:xfrm>
          <a:prstGeom prst="ellipse">
            <a:avLst/>
          </a:prstGeom>
          <a:solidFill>
            <a:schemeClr val="accent1">
              <a:alpha val="75686"/>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rgbClr val="1B31C8"/>
              </a:solidFill>
              <a:latin typeface="Avenir"/>
              <a:ea typeface="Avenir"/>
              <a:cs typeface="Avenir"/>
              <a:sym typeface="Avenir"/>
            </a:endParaRPr>
          </a:p>
        </p:txBody>
      </p:sp>
      <p:sp>
        <p:nvSpPr>
          <p:cNvPr id="100" name="Google Shape;100;p10"/>
          <p:cNvSpPr txBox="1"/>
          <p:nvPr>
            <p:ph idx="11" type="ftr"/>
          </p:nvPr>
        </p:nvSpPr>
        <p:spPr>
          <a:xfrm rot="-5400000">
            <a:off x="8854442" y="2953511"/>
            <a:ext cx="6291068" cy="384048"/>
          </a:xfrm>
          <a:prstGeom prst="rect">
            <a:avLst/>
          </a:prstGeom>
          <a:noFill/>
          <a:ln>
            <a:noFill/>
          </a:ln>
        </p:spPr>
        <p:txBody>
          <a:bodyPr anchorCtr="0" anchor="ctr" bIns="45700" lIns="210300"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10"/>
          <p:cNvSpPr txBox="1"/>
          <p:nvPr>
            <p:ph idx="12" type="sldNum"/>
          </p:nvPr>
        </p:nvSpPr>
        <p:spPr>
          <a:xfrm rot="-5400000">
            <a:off x="11716512" y="6382510"/>
            <a:ext cx="566928" cy="384048"/>
          </a:xfrm>
          <a:prstGeom prst="rect">
            <a:avLst/>
          </a:prstGeom>
          <a:noFill/>
          <a:ln>
            <a:noFill/>
          </a:ln>
        </p:spPr>
        <p:txBody>
          <a:bodyPr anchorCtr="0" anchor="ctr"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p:nvPr/>
        </p:nvSpPr>
        <p:spPr>
          <a:xfrm rot="-5400000">
            <a:off x="8570975" y="3236976"/>
            <a:ext cx="6858000" cy="384048"/>
          </a:xfrm>
          <a:prstGeom prst="rect">
            <a:avLst/>
          </a:prstGeom>
          <a:solidFill>
            <a:schemeClr val="accent1"/>
          </a:solidFill>
          <a:ln cap="flat" cmpd="sng" w="12700">
            <a:solidFill>
              <a:srgbClr val="3644A7"/>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venir"/>
              <a:ea typeface="Avenir"/>
              <a:cs typeface="Avenir"/>
              <a:sym typeface="Avenir"/>
            </a:endParaRPr>
          </a:p>
        </p:txBody>
      </p:sp>
      <p:sp>
        <p:nvSpPr>
          <p:cNvPr id="11" name="Google Shape;11;p1"/>
          <p:cNvSpPr txBox="1"/>
          <p:nvPr>
            <p:ph idx="11" type="ftr"/>
          </p:nvPr>
        </p:nvSpPr>
        <p:spPr>
          <a:xfrm rot="-5400000">
            <a:off x="8854442" y="2953511"/>
            <a:ext cx="6291068" cy="384048"/>
          </a:xfrm>
          <a:prstGeom prst="rect">
            <a:avLst/>
          </a:prstGeom>
          <a:noFill/>
          <a:ln>
            <a:noFill/>
          </a:ln>
        </p:spPr>
        <p:txBody>
          <a:bodyPr anchorCtr="0" anchor="ctr" bIns="45700" lIns="210300" spcFirstLastPara="1" rIns="91425" wrap="square" tIns="45700">
            <a:noAutofit/>
          </a:bodyPr>
          <a:lstStyle>
            <a:lvl1pPr lvl="0" marR="0" rtl="0" algn="l">
              <a:spcBef>
                <a:spcPts val="0"/>
              </a:spcBef>
              <a:spcAft>
                <a:spcPts val="0"/>
              </a:spcAft>
              <a:buSzPts val="1400"/>
              <a:buNone/>
              <a:defRPr b="1" i="0" sz="1200" u="none" cap="none" strike="noStrike">
                <a:solidFill>
                  <a:schemeClr val="lt1"/>
                </a:solidFill>
                <a:latin typeface="Arial Black"/>
                <a:ea typeface="Arial Black"/>
                <a:cs typeface="Arial Black"/>
                <a:sym typeface="Arial Black"/>
              </a:defRPr>
            </a:lvl1pPr>
            <a:lvl2pPr lvl="1"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2pPr>
            <a:lvl3pPr lvl="2"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3pPr>
            <a:lvl4pPr lvl="3"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4pPr>
            <a:lvl5pPr lvl="4"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5pPr>
            <a:lvl6pPr lvl="5"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6pPr>
            <a:lvl7pPr lvl="6"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7pPr>
            <a:lvl8pPr lvl="7"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8pPr>
            <a:lvl9pPr lvl="8" marR="0" rtl="0" algn="l">
              <a:spcBef>
                <a:spcPts val="0"/>
              </a:spcBef>
              <a:spcAft>
                <a:spcPts val="0"/>
              </a:spcAft>
              <a:buSzPts val="1400"/>
              <a:buNone/>
              <a:defRPr b="0" i="0" sz="1800" u="none" cap="none" strike="noStrike">
                <a:solidFill>
                  <a:schemeClr val="dk1"/>
                </a:solidFill>
                <a:latin typeface="Avenir"/>
                <a:ea typeface="Avenir"/>
                <a:cs typeface="Avenir"/>
                <a:sym typeface="Avenir"/>
              </a:defRPr>
            </a:lvl9pPr>
          </a:lstStyle>
          <a:p/>
        </p:txBody>
      </p:sp>
      <p:sp>
        <p:nvSpPr>
          <p:cNvPr id="12" name="Google Shape;12;p1"/>
          <p:cNvSpPr txBox="1"/>
          <p:nvPr>
            <p:ph type="title"/>
          </p:nvPr>
        </p:nvSpPr>
        <p:spPr>
          <a:xfrm>
            <a:off x="846438" y="409576"/>
            <a:ext cx="10972800" cy="1325563"/>
          </a:xfrm>
          <a:prstGeom prst="rect">
            <a:avLst/>
          </a:prstGeom>
          <a:noFill/>
          <a:ln>
            <a:noFill/>
          </a:ln>
        </p:spPr>
        <p:txBody>
          <a:bodyPr anchorCtr="0" anchor="t" bIns="0" lIns="0" spcFirstLastPara="1" rIns="0" wrap="square" tIns="0">
            <a:noAutofit/>
          </a:bodyPr>
          <a:lstStyle>
            <a:lvl1pPr lvl="0" marR="0" rtl="0" algn="l">
              <a:lnSpc>
                <a:spcPct val="90000"/>
              </a:lnSpc>
              <a:spcBef>
                <a:spcPts val="0"/>
              </a:spcBef>
              <a:spcAft>
                <a:spcPts val="0"/>
              </a:spcAft>
              <a:buClr>
                <a:schemeClr val="dk1"/>
              </a:buClr>
              <a:buSzPts val="4000"/>
              <a:buFont typeface="Arial Black"/>
              <a:buNone/>
              <a:defRPr b="1" i="0" sz="4000" u="none" cap="none" strike="noStrike">
                <a:solidFill>
                  <a:schemeClr val="dk1"/>
                </a:solidFill>
                <a:latin typeface="Arial Black"/>
                <a:ea typeface="Arial Black"/>
                <a:cs typeface="Arial Black"/>
                <a:sym typeface="Arial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3" name="Google Shape;13;p1"/>
          <p:cNvSpPr txBox="1"/>
          <p:nvPr>
            <p:ph idx="1" type="body"/>
          </p:nvPr>
        </p:nvSpPr>
        <p:spPr>
          <a:xfrm>
            <a:off x="745644" y="1825625"/>
            <a:ext cx="11098307" cy="4351338"/>
          </a:xfrm>
          <a:prstGeom prst="rect">
            <a:avLst/>
          </a:prstGeom>
          <a:noFill/>
          <a:ln>
            <a:noFill/>
          </a:ln>
        </p:spPr>
        <p:txBody>
          <a:bodyPr anchorCtr="0" anchor="t" bIns="0" lIns="0" spcFirstLastPara="1" rIns="0" wrap="square" tIns="0">
            <a:noAutofit/>
          </a:bodyPr>
          <a:lstStyle>
            <a:lvl1pPr indent="-228600" lvl="0" marL="457200" marR="0" rtl="0" algn="l">
              <a:lnSpc>
                <a:spcPct val="150000"/>
              </a:lnSpc>
              <a:spcBef>
                <a:spcPts val="1000"/>
              </a:spcBef>
              <a:spcAft>
                <a:spcPts val="0"/>
              </a:spcAft>
              <a:buClr>
                <a:schemeClr val="dk1"/>
              </a:buClr>
              <a:buSzPts val="2400"/>
              <a:buFont typeface="Avenir"/>
              <a:buNone/>
              <a:defRPr b="0" i="0" sz="2400" u="none" cap="none" strike="noStrike">
                <a:solidFill>
                  <a:schemeClr val="dk1"/>
                </a:solidFill>
                <a:latin typeface="Avenir"/>
                <a:ea typeface="Avenir"/>
                <a:cs typeface="Avenir"/>
                <a:sym typeface="Avenir"/>
              </a:defRPr>
            </a:lvl1pPr>
            <a:lvl2pPr indent="-228600" lvl="1" marL="914400" marR="0" rtl="0" algn="l">
              <a:lnSpc>
                <a:spcPct val="150000"/>
              </a:lnSpc>
              <a:spcBef>
                <a:spcPts val="500"/>
              </a:spcBef>
              <a:spcAft>
                <a:spcPts val="0"/>
              </a:spcAft>
              <a:buClr>
                <a:schemeClr val="dk1"/>
              </a:buClr>
              <a:buSzPts val="2200"/>
              <a:buFont typeface="Avenir"/>
              <a:buNone/>
              <a:defRPr b="0" i="0" sz="2200" u="none" cap="none" strike="noStrike">
                <a:solidFill>
                  <a:schemeClr val="dk1"/>
                </a:solidFill>
                <a:latin typeface="Avenir"/>
                <a:ea typeface="Avenir"/>
                <a:cs typeface="Avenir"/>
                <a:sym typeface="Avenir"/>
              </a:defRPr>
            </a:lvl2pPr>
            <a:lvl3pPr indent="-228600" lvl="2" marL="1371600" marR="0" rtl="0" algn="l">
              <a:lnSpc>
                <a:spcPct val="150000"/>
              </a:lnSpc>
              <a:spcBef>
                <a:spcPts val="500"/>
              </a:spcBef>
              <a:spcAft>
                <a:spcPts val="0"/>
              </a:spcAft>
              <a:buClr>
                <a:schemeClr val="dk1"/>
              </a:buClr>
              <a:buSzPts val="2000"/>
              <a:buFont typeface="Avenir"/>
              <a:buNone/>
              <a:defRPr b="0" i="0" sz="2000" u="none" cap="none" strike="noStrike">
                <a:solidFill>
                  <a:schemeClr val="dk1"/>
                </a:solidFill>
                <a:latin typeface="Avenir"/>
                <a:ea typeface="Avenir"/>
                <a:cs typeface="Avenir"/>
                <a:sym typeface="Avenir"/>
              </a:defRPr>
            </a:lvl3pPr>
            <a:lvl4pPr indent="-228600" lvl="3" marL="1828800" marR="0" rtl="0" algn="l">
              <a:lnSpc>
                <a:spcPct val="150000"/>
              </a:lnSpc>
              <a:spcBef>
                <a:spcPts val="500"/>
              </a:spcBef>
              <a:spcAft>
                <a:spcPts val="0"/>
              </a:spcAft>
              <a:buClr>
                <a:schemeClr val="dk1"/>
              </a:buClr>
              <a:buSzPts val="1800"/>
              <a:buFont typeface="Avenir"/>
              <a:buNone/>
              <a:defRPr b="0" i="0" sz="1800" u="none" cap="none" strike="noStrike">
                <a:solidFill>
                  <a:schemeClr val="dk1"/>
                </a:solidFill>
                <a:latin typeface="Avenir"/>
                <a:ea typeface="Avenir"/>
                <a:cs typeface="Avenir"/>
                <a:sym typeface="Avenir"/>
              </a:defRPr>
            </a:lvl4pPr>
            <a:lvl5pPr indent="-228600" lvl="4" marL="2286000" marR="0" rtl="0" algn="l">
              <a:lnSpc>
                <a:spcPct val="150000"/>
              </a:lnSpc>
              <a:spcBef>
                <a:spcPts val="500"/>
              </a:spcBef>
              <a:spcAft>
                <a:spcPts val="0"/>
              </a:spcAft>
              <a:buClr>
                <a:schemeClr val="dk1"/>
              </a:buClr>
              <a:buSzPts val="1800"/>
              <a:buFont typeface="Avenir"/>
              <a:buNone/>
              <a:defRPr b="0" i="0" sz="1800" u="none" cap="none" strike="noStrike">
                <a:solidFill>
                  <a:schemeClr val="dk1"/>
                </a:solidFill>
                <a:latin typeface="Avenir"/>
                <a:ea typeface="Avenir"/>
                <a:cs typeface="Avenir"/>
                <a:sym typeface="Avenir"/>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venir"/>
                <a:ea typeface="Avenir"/>
                <a:cs typeface="Avenir"/>
                <a:sym typeface="Avenir"/>
              </a:defRPr>
            </a:lvl9pPr>
          </a:lstStyle>
          <a:p/>
        </p:txBody>
      </p:sp>
      <p:sp>
        <p:nvSpPr>
          <p:cNvPr id="14" name="Google Shape;14;p1"/>
          <p:cNvSpPr txBox="1"/>
          <p:nvPr>
            <p:ph idx="12" type="sldNum"/>
          </p:nvPr>
        </p:nvSpPr>
        <p:spPr>
          <a:xfrm rot="-5400000">
            <a:off x="11716512" y="6382510"/>
            <a:ext cx="566928" cy="384048"/>
          </a:xfrm>
          <a:prstGeom prst="rect">
            <a:avLst/>
          </a:prstGeom>
          <a:noFill/>
          <a:ln>
            <a:noFill/>
          </a:ln>
        </p:spPr>
        <p:txBody>
          <a:bodyPr anchorCtr="0" anchor="ctr" bIns="45700" lIns="91425" spcFirstLastPara="1" rIns="91425" wrap="square" tIns="45700">
            <a:noAutofit/>
          </a:bodyPr>
          <a:lstStyle>
            <a:lvl1pPr indent="0" lvl="0" marL="0" marR="0" rtl="0" algn="ctr">
              <a:spcBef>
                <a:spcPts val="0"/>
              </a:spcBef>
              <a:buNone/>
              <a:defRPr b="0" i="0" sz="1400" u="none" cap="none" strike="noStrike">
                <a:solidFill>
                  <a:schemeClr val="lt1"/>
                </a:solidFill>
                <a:latin typeface="Avenir"/>
                <a:ea typeface="Avenir"/>
                <a:cs typeface="Avenir"/>
                <a:sym typeface="Avenir"/>
              </a:defRPr>
            </a:lvl1pPr>
            <a:lvl2pPr indent="0" lvl="1" marL="0" marR="0" rtl="0" algn="ctr">
              <a:spcBef>
                <a:spcPts val="0"/>
              </a:spcBef>
              <a:buNone/>
              <a:defRPr b="0" i="0" sz="1400" u="none" cap="none" strike="noStrike">
                <a:solidFill>
                  <a:schemeClr val="lt1"/>
                </a:solidFill>
                <a:latin typeface="Avenir"/>
                <a:ea typeface="Avenir"/>
                <a:cs typeface="Avenir"/>
                <a:sym typeface="Avenir"/>
              </a:defRPr>
            </a:lvl2pPr>
            <a:lvl3pPr indent="0" lvl="2" marL="0" marR="0" rtl="0" algn="ctr">
              <a:spcBef>
                <a:spcPts val="0"/>
              </a:spcBef>
              <a:buNone/>
              <a:defRPr b="0" i="0" sz="1400" u="none" cap="none" strike="noStrike">
                <a:solidFill>
                  <a:schemeClr val="lt1"/>
                </a:solidFill>
                <a:latin typeface="Avenir"/>
                <a:ea typeface="Avenir"/>
                <a:cs typeface="Avenir"/>
                <a:sym typeface="Avenir"/>
              </a:defRPr>
            </a:lvl3pPr>
            <a:lvl4pPr indent="0" lvl="3" marL="0" marR="0" rtl="0" algn="ctr">
              <a:spcBef>
                <a:spcPts val="0"/>
              </a:spcBef>
              <a:buNone/>
              <a:defRPr b="0" i="0" sz="1400" u="none" cap="none" strike="noStrike">
                <a:solidFill>
                  <a:schemeClr val="lt1"/>
                </a:solidFill>
                <a:latin typeface="Avenir"/>
                <a:ea typeface="Avenir"/>
                <a:cs typeface="Avenir"/>
                <a:sym typeface="Avenir"/>
              </a:defRPr>
            </a:lvl4pPr>
            <a:lvl5pPr indent="0" lvl="4" marL="0" marR="0" rtl="0" algn="ctr">
              <a:spcBef>
                <a:spcPts val="0"/>
              </a:spcBef>
              <a:buNone/>
              <a:defRPr b="0" i="0" sz="1400" u="none" cap="none" strike="noStrike">
                <a:solidFill>
                  <a:schemeClr val="lt1"/>
                </a:solidFill>
                <a:latin typeface="Avenir"/>
                <a:ea typeface="Avenir"/>
                <a:cs typeface="Avenir"/>
                <a:sym typeface="Avenir"/>
              </a:defRPr>
            </a:lvl5pPr>
            <a:lvl6pPr indent="0" lvl="5" marL="0" marR="0" rtl="0" algn="ctr">
              <a:spcBef>
                <a:spcPts val="0"/>
              </a:spcBef>
              <a:buNone/>
              <a:defRPr b="0" i="0" sz="1400" u="none" cap="none" strike="noStrike">
                <a:solidFill>
                  <a:schemeClr val="lt1"/>
                </a:solidFill>
                <a:latin typeface="Avenir"/>
                <a:ea typeface="Avenir"/>
                <a:cs typeface="Avenir"/>
                <a:sym typeface="Avenir"/>
              </a:defRPr>
            </a:lvl6pPr>
            <a:lvl7pPr indent="0" lvl="6" marL="0" marR="0" rtl="0" algn="ctr">
              <a:spcBef>
                <a:spcPts val="0"/>
              </a:spcBef>
              <a:buNone/>
              <a:defRPr b="0" i="0" sz="1400" u="none" cap="none" strike="noStrike">
                <a:solidFill>
                  <a:schemeClr val="lt1"/>
                </a:solidFill>
                <a:latin typeface="Avenir"/>
                <a:ea typeface="Avenir"/>
                <a:cs typeface="Avenir"/>
                <a:sym typeface="Avenir"/>
              </a:defRPr>
            </a:lvl7pPr>
            <a:lvl8pPr indent="0" lvl="7" marL="0" marR="0" rtl="0" algn="ctr">
              <a:spcBef>
                <a:spcPts val="0"/>
              </a:spcBef>
              <a:buNone/>
              <a:defRPr b="0" i="0" sz="1400" u="none" cap="none" strike="noStrike">
                <a:solidFill>
                  <a:schemeClr val="lt1"/>
                </a:solidFill>
                <a:latin typeface="Avenir"/>
                <a:ea typeface="Avenir"/>
                <a:cs typeface="Avenir"/>
                <a:sym typeface="Avenir"/>
              </a:defRPr>
            </a:lvl8pPr>
            <a:lvl9pPr indent="0" lvl="8" marL="0" marR="0" rtl="0" algn="ctr">
              <a:spcBef>
                <a:spcPts val="0"/>
              </a:spcBef>
              <a:buNone/>
              <a:defRPr b="0" i="0" sz="1400" u="none" cap="none" strike="noStrike">
                <a:solidFill>
                  <a:schemeClr val="lt1"/>
                </a:solidFill>
                <a:latin typeface="Avenir"/>
                <a:ea typeface="Avenir"/>
                <a:cs typeface="Avenir"/>
                <a:sym typeface="Avenir"/>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2160">
          <p15:clr>
            <a:srgbClr val="A4A3A4"/>
          </p15:clr>
        </p15:guide>
        <p15:guide id="2" orient="horz" pos="1152">
          <p15:clr>
            <a:srgbClr val="547EBF"/>
          </p15:clr>
        </p15:guide>
        <p15:guide id="3" pos="7440">
          <p15:clr>
            <a:srgbClr val="547EBF"/>
          </p15:clr>
        </p15:guide>
        <p15:guide id="4" orient="horz" pos="4080">
          <p15:clr>
            <a:srgbClr val="547EBF"/>
          </p15:clr>
        </p15:guide>
        <p15:guide id="5">
          <p15:clr>
            <a:srgbClr val="547EBF"/>
          </p15:clr>
        </p15:guide>
        <p15:guide id="6" pos="7680">
          <p15:clr>
            <a:srgbClr val="547EBF"/>
          </p15:clr>
        </p15:guide>
        <p15:guide id="7" pos="528">
          <p15:clr>
            <a:srgbClr val="547EBF"/>
          </p15:clr>
        </p15:guide>
        <p15:guide id="8" pos="6912">
          <p15:clr>
            <a:srgbClr val="547EBF"/>
          </p15:clr>
        </p15:guide>
        <p15:guide id="9" orient="horz" pos="240">
          <p15:clr>
            <a:srgbClr val="547EBF"/>
          </p15:clr>
        </p15:guide>
        <p15:guide id="10" orient="horz" pos="552">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hyperlink" Target="https://www.mdpi.com/2071-1050/15/14/10908" TargetMode="External"/><Relationship Id="rId4" Type="http://schemas.openxmlformats.org/officeDocument/2006/relationships/hyperlink" Target="https://link.springer.com/chapter/10.1007/978-3-030-51295-8_64" TargetMode="External"/><Relationship Id="rId5" Type="http://schemas.openxmlformats.org/officeDocument/2006/relationships/hyperlink" Target="https://www.mdpi.com/2075-5309/12/12/2155" TargetMode="External"/></Relationships>
</file>

<file path=ppt/slides/_rels/slide23.xml.rels><?xml version="1.0" encoding="UTF-8" standalone="yes"?><Relationships xmlns="http://schemas.openxmlformats.org/package/2006/relationships"><Relationship Id="rId10" Type="http://schemas.openxmlformats.org/officeDocument/2006/relationships/image" Target="../media/image9.png"/><Relationship Id="rId1" Type="http://schemas.openxmlformats.org/officeDocument/2006/relationships/slideLayout" Target="../slideLayouts/slideLayout12.xml"/><Relationship Id="rId2" Type="http://schemas.openxmlformats.org/officeDocument/2006/relationships/notesSlide" Target="../notesSlides/notesSlide23.xml"/><Relationship Id="rId3" Type="http://schemas.openxmlformats.org/officeDocument/2006/relationships/hyperlink" Target="https://www.researchgate.net/publication/348143417_Literature_Review_of_Digital_Twins_Applications_in_Construction_Workforce_Safety" TargetMode="External"/><Relationship Id="rId4" Type="http://schemas.openxmlformats.org/officeDocument/2006/relationships/hyperlink" Target="https://www.sciencedirect.com/science/article/abs/pii/S0166361522001798" TargetMode="External"/><Relationship Id="rId9" Type="http://schemas.openxmlformats.org/officeDocument/2006/relationships/hyperlink" Target="https://www.statistics.gr/documents/20181/5af59afd-0598-4622-2593-0fcbed3d3178" TargetMode="External"/><Relationship Id="rId5" Type="http://schemas.openxmlformats.org/officeDocument/2006/relationships/hyperlink" Target="https://www.sciencedirect.com/science/article/pii/S0360835224002948" TargetMode="External"/><Relationship Id="rId6" Type="http://schemas.openxmlformats.org/officeDocument/2006/relationships/hyperlink" Target="https://www.researchgate.net/publication/376264340_Digital_Twins_in_Design_and_Construction" TargetMode="External"/><Relationship Id="rId7" Type="http://schemas.openxmlformats.org/officeDocument/2006/relationships/hyperlink" Target="https://ieeexplore.ieee.org/document/10070318" TargetMode="External"/><Relationship Id="rId8" Type="http://schemas.openxmlformats.org/officeDocument/2006/relationships/hyperlink" Target="https://www.researchgate.net/publication/356065915_A_Conceptual_Framework_for_Construction_Safety_Training_using_Dynamic_Virtual_Reality_Games_and_Digital_Twins"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6"/>
          <p:cNvSpPr txBox="1"/>
          <p:nvPr>
            <p:ph type="ctrTitle"/>
          </p:nvPr>
        </p:nvSpPr>
        <p:spPr>
          <a:xfrm>
            <a:off x="700793" y="1342284"/>
            <a:ext cx="6226500" cy="34275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dk1"/>
              </a:buClr>
              <a:buSzPts val="4500"/>
              <a:buFont typeface="Arial Black"/>
              <a:buNone/>
            </a:pPr>
            <a:r>
              <a:rPr lang="en-US"/>
              <a:t>Digital Twins in Construction</a:t>
            </a:r>
            <a:endParaRPr/>
          </a:p>
        </p:txBody>
      </p:sp>
      <p:sp>
        <p:nvSpPr>
          <p:cNvPr id="160" name="Google Shape;160;p16"/>
          <p:cNvSpPr txBox="1"/>
          <p:nvPr>
            <p:ph idx="1" type="subTitle"/>
          </p:nvPr>
        </p:nvSpPr>
        <p:spPr>
          <a:xfrm>
            <a:off x="816768" y="633753"/>
            <a:ext cx="7414940" cy="578325"/>
          </a:xfrm>
          <a:prstGeom prst="rect">
            <a:avLst/>
          </a:prstGeom>
          <a:noFill/>
          <a:ln>
            <a:noFill/>
          </a:ln>
        </p:spPr>
        <p:txBody>
          <a:bodyPr anchorCtr="0" anchor="t" bIns="0" lIns="0" spcFirstLastPara="1" rIns="0" wrap="square" tIns="0">
            <a:noAutofit/>
          </a:bodyPr>
          <a:lstStyle/>
          <a:p>
            <a:pPr indent="0" lvl="0" marL="0" rtl="0" algn="l">
              <a:lnSpc>
                <a:spcPct val="150000"/>
              </a:lnSpc>
              <a:spcBef>
                <a:spcPts val="0"/>
              </a:spcBef>
              <a:spcAft>
                <a:spcPts val="0"/>
              </a:spcAft>
              <a:buClr>
                <a:schemeClr val="dk1"/>
              </a:buClr>
              <a:buSzPts val="2400"/>
              <a:buFont typeface="Avenir"/>
              <a:buNone/>
            </a:pPr>
            <a:r>
              <a:rPr lang="en-US" sz="2100"/>
              <a:t>Πετρακίδου Φωτεινή Ηλιάνα, </a:t>
            </a:r>
            <a:r>
              <a:rPr lang="en-US" sz="2100"/>
              <a:t>Νιάκα Μυρτώ, Κυριακίδης Φώτιος</a:t>
            </a:r>
            <a:endParaRPr sz="21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25"/>
          <p:cNvSpPr txBox="1"/>
          <p:nvPr>
            <p:ph type="title"/>
          </p:nvPr>
        </p:nvSpPr>
        <p:spPr>
          <a:xfrm>
            <a:off x="5776800" y="322625"/>
            <a:ext cx="6034200" cy="1341600"/>
          </a:xfrm>
          <a:prstGeom prst="rect">
            <a:avLst/>
          </a:prstGeom>
        </p:spPr>
        <p:txBody>
          <a:bodyPr anchorCtr="0" anchor="b" bIns="0" lIns="0" spcFirstLastPara="1" rIns="0" wrap="square" tIns="0">
            <a:noAutofit/>
          </a:bodyPr>
          <a:lstStyle/>
          <a:p>
            <a:pPr indent="0" lvl="0" marL="0" rtl="0" algn="l">
              <a:lnSpc>
                <a:spcPct val="115000"/>
              </a:lnSpc>
              <a:spcBef>
                <a:spcPts val="0"/>
              </a:spcBef>
              <a:spcAft>
                <a:spcPts val="0"/>
              </a:spcAft>
              <a:buNone/>
            </a:pPr>
            <a:r>
              <a:rPr lang="en-US" sz="2200">
                <a:solidFill>
                  <a:srgbClr val="000000"/>
                </a:solidFill>
              </a:rPr>
              <a:t>3η ερευνα </a:t>
            </a:r>
            <a:r>
              <a:rPr lang="en-US" sz="2200">
                <a:solidFill>
                  <a:srgbClr val="1F1F1F"/>
                </a:solidFill>
              </a:rPr>
              <a:t>A digital twin approach for tunnel construction safety early warning and management</a:t>
            </a:r>
            <a:endParaRPr sz="2200">
              <a:solidFill>
                <a:srgbClr val="1F1F1F"/>
              </a:solidFill>
            </a:endParaRPr>
          </a:p>
          <a:p>
            <a:pPr indent="0" lvl="0" marL="0" rtl="0" algn="l">
              <a:spcBef>
                <a:spcPts val="0"/>
              </a:spcBef>
              <a:spcAft>
                <a:spcPts val="0"/>
              </a:spcAft>
              <a:buNone/>
            </a:pPr>
            <a:r>
              <a:t/>
            </a:r>
            <a:endParaRPr/>
          </a:p>
        </p:txBody>
      </p:sp>
      <p:sp>
        <p:nvSpPr>
          <p:cNvPr id="239" name="Google Shape;239;p25"/>
          <p:cNvSpPr txBox="1"/>
          <p:nvPr>
            <p:ph idx="1" type="subTitle"/>
          </p:nvPr>
        </p:nvSpPr>
        <p:spPr>
          <a:xfrm>
            <a:off x="5168300" y="1216900"/>
            <a:ext cx="6639600" cy="5457300"/>
          </a:xfrm>
          <a:prstGeom prst="rect">
            <a:avLst/>
          </a:prstGeom>
        </p:spPr>
        <p:txBody>
          <a:bodyPr anchorCtr="0" anchor="t" bIns="0" lIns="0" spcFirstLastPara="1" rIns="0" wrap="square" tIns="0">
            <a:noAutofit/>
          </a:bodyPr>
          <a:lstStyle/>
          <a:p>
            <a:pPr indent="0" lvl="0" marL="0" rtl="0" algn="l">
              <a:lnSpc>
                <a:spcPct val="115000"/>
              </a:lnSpc>
              <a:spcBef>
                <a:spcPts val="0"/>
              </a:spcBef>
              <a:spcAft>
                <a:spcPts val="0"/>
              </a:spcAft>
              <a:buNone/>
            </a:pPr>
            <a:r>
              <a:rPr lang="en-US" sz="1500">
                <a:solidFill>
                  <a:srgbClr val="1F1F1F"/>
                </a:solidFill>
                <a:latin typeface="Arial"/>
                <a:ea typeface="Arial"/>
                <a:cs typeface="Arial"/>
                <a:sym typeface="Arial"/>
              </a:rPr>
              <a:t>Αυτό το άρθρο προτείνει ένα νέο σύστημα για τη βελτίωση της ασφάλειας στην κατασκευή σηράγγων με τη χρήση μιας πλατφόρμας έγκαιρης προειδοποίησης και διαχείρισης της ασφάλειας που βασίζεται σε ένα ψηφιακό δίδυμο (DT) πολλαπλών πληροφοριών.Το σύστημα βασίζεται σε ένα δίκτυο πολυλειτουργικών σταθμών βάσης που είναι εγκατεστημένοι στο εσωτερικό της σήραγγας για τη συλλογή δεδομένων σε πραγματικό χρόνο από διάφορες πηγές, όπως:</a:t>
            </a:r>
            <a:endParaRPr sz="1500">
              <a:solidFill>
                <a:srgbClr val="1F1F1F"/>
              </a:solidFill>
              <a:latin typeface="Arial"/>
              <a:ea typeface="Arial"/>
              <a:cs typeface="Arial"/>
              <a:sym typeface="Arial"/>
            </a:endParaRPr>
          </a:p>
          <a:p>
            <a:pPr indent="-323850" lvl="0" marL="457200" rtl="0" algn="l">
              <a:lnSpc>
                <a:spcPct val="115000"/>
              </a:lnSpc>
              <a:spcBef>
                <a:spcPts val="0"/>
              </a:spcBef>
              <a:spcAft>
                <a:spcPts val="0"/>
              </a:spcAft>
              <a:buClr>
                <a:srgbClr val="1F1F1F"/>
              </a:buClr>
              <a:buSzPts val="1500"/>
              <a:buFont typeface="Arial"/>
              <a:buChar char="●"/>
            </a:pPr>
            <a:r>
              <a:rPr lang="en-US" sz="1500">
                <a:solidFill>
                  <a:srgbClr val="1F1F1F"/>
                </a:solidFill>
                <a:latin typeface="Arial"/>
                <a:ea typeface="Arial"/>
                <a:cs typeface="Arial"/>
                <a:sym typeface="Arial"/>
              </a:rPr>
              <a:t>Αισθητήρες που παρακολουθούν τις συνθήκες του περιβάλλοντος βράχου</a:t>
            </a:r>
            <a:endParaRPr sz="1500">
              <a:solidFill>
                <a:srgbClr val="1F1F1F"/>
              </a:solidFill>
              <a:latin typeface="Arial"/>
              <a:ea typeface="Arial"/>
              <a:cs typeface="Arial"/>
              <a:sym typeface="Arial"/>
            </a:endParaRPr>
          </a:p>
          <a:p>
            <a:pPr indent="-323850" lvl="0" marL="457200" rtl="0" algn="l">
              <a:lnSpc>
                <a:spcPct val="115000"/>
              </a:lnSpc>
              <a:spcBef>
                <a:spcPts val="0"/>
              </a:spcBef>
              <a:spcAft>
                <a:spcPts val="0"/>
              </a:spcAft>
              <a:buClr>
                <a:srgbClr val="1F1F1F"/>
              </a:buClr>
              <a:buSzPts val="1500"/>
              <a:buFont typeface="Arial"/>
              <a:buChar char="●"/>
            </a:pPr>
            <a:r>
              <a:rPr lang="en-US" sz="1500">
                <a:solidFill>
                  <a:srgbClr val="1F1F1F"/>
                </a:solidFill>
                <a:latin typeface="Arial"/>
                <a:ea typeface="Arial"/>
                <a:cs typeface="Arial"/>
                <a:sym typeface="Arial"/>
              </a:rPr>
              <a:t>Δεδομένα εξοπλισμού</a:t>
            </a:r>
            <a:endParaRPr sz="1500">
              <a:solidFill>
                <a:srgbClr val="1F1F1F"/>
              </a:solidFill>
              <a:latin typeface="Arial"/>
              <a:ea typeface="Arial"/>
              <a:cs typeface="Arial"/>
              <a:sym typeface="Arial"/>
            </a:endParaRPr>
          </a:p>
          <a:p>
            <a:pPr indent="-323850" lvl="0" marL="457200" rtl="0" algn="l">
              <a:lnSpc>
                <a:spcPct val="115000"/>
              </a:lnSpc>
              <a:spcBef>
                <a:spcPts val="0"/>
              </a:spcBef>
              <a:spcAft>
                <a:spcPts val="0"/>
              </a:spcAft>
              <a:buClr>
                <a:srgbClr val="1F1F1F"/>
              </a:buClr>
              <a:buSzPts val="1500"/>
              <a:buFont typeface="Arial"/>
              <a:buChar char="●"/>
            </a:pPr>
            <a:r>
              <a:rPr lang="en-US" sz="1500">
                <a:solidFill>
                  <a:srgbClr val="1F1F1F"/>
                </a:solidFill>
                <a:latin typeface="Arial"/>
                <a:ea typeface="Arial"/>
                <a:cs typeface="Arial"/>
                <a:sym typeface="Arial"/>
              </a:rPr>
              <a:t>Θέση του εργαζομένου</a:t>
            </a:r>
            <a:endParaRPr sz="1500">
              <a:solidFill>
                <a:srgbClr val="1F1F1F"/>
              </a:solidFill>
              <a:latin typeface="Arial"/>
              <a:ea typeface="Arial"/>
              <a:cs typeface="Arial"/>
              <a:sym typeface="Arial"/>
            </a:endParaRPr>
          </a:p>
          <a:p>
            <a:pPr indent="-323850" lvl="0" marL="457200" rtl="0" algn="l">
              <a:lnSpc>
                <a:spcPct val="115000"/>
              </a:lnSpc>
              <a:spcBef>
                <a:spcPts val="0"/>
              </a:spcBef>
              <a:spcAft>
                <a:spcPts val="0"/>
              </a:spcAft>
              <a:buClr>
                <a:srgbClr val="1F1F1F"/>
              </a:buClr>
              <a:buSzPts val="1500"/>
              <a:buFont typeface="Arial"/>
              <a:buChar char="●"/>
            </a:pPr>
            <a:r>
              <a:rPr lang="en-US" sz="1500">
                <a:solidFill>
                  <a:srgbClr val="1F1F1F"/>
                </a:solidFill>
                <a:latin typeface="Arial"/>
                <a:ea typeface="Arial"/>
                <a:cs typeface="Arial"/>
                <a:sym typeface="Arial"/>
              </a:rPr>
              <a:t>Τα δεδομένα αυτά διαβιβάζονται στη συνέχεια για περαιτέρω ανάλυση.</a:t>
            </a:r>
            <a:endParaRPr sz="1500">
              <a:solidFill>
                <a:srgbClr val="1F1F1F"/>
              </a:solidFill>
              <a:latin typeface="Arial"/>
              <a:ea typeface="Arial"/>
              <a:cs typeface="Arial"/>
              <a:sym typeface="Arial"/>
            </a:endParaRPr>
          </a:p>
          <a:p>
            <a:pPr indent="-323850" lvl="0" marL="457200" rtl="0" algn="l">
              <a:lnSpc>
                <a:spcPct val="115000"/>
              </a:lnSpc>
              <a:spcBef>
                <a:spcPts val="0"/>
              </a:spcBef>
              <a:spcAft>
                <a:spcPts val="0"/>
              </a:spcAft>
              <a:buClr>
                <a:srgbClr val="1F1F1F"/>
              </a:buClr>
              <a:buSzPts val="1500"/>
              <a:buFont typeface="Arial"/>
              <a:buChar char="●"/>
            </a:pPr>
            <a:r>
              <a:rPr lang="en-US" sz="1500">
                <a:solidFill>
                  <a:srgbClr val="1F1F1F"/>
                </a:solidFill>
                <a:latin typeface="Arial"/>
                <a:ea typeface="Arial"/>
                <a:cs typeface="Arial"/>
                <a:sym typeface="Arial"/>
              </a:rPr>
              <a:t>Δημιουργία και ενσωμάτωση ψηφιακού δίδυμου.</a:t>
            </a:r>
            <a:endParaRPr sz="1500">
              <a:solidFill>
                <a:srgbClr val="1F1F1F"/>
              </a:solidFill>
              <a:latin typeface="Arial"/>
              <a:ea typeface="Arial"/>
              <a:cs typeface="Arial"/>
              <a:sym typeface="Arial"/>
            </a:endParaRPr>
          </a:p>
          <a:p>
            <a:pPr indent="0" lvl="0" marL="0" rtl="0" algn="l">
              <a:lnSpc>
                <a:spcPct val="115000"/>
              </a:lnSpc>
              <a:spcBef>
                <a:spcPts val="0"/>
              </a:spcBef>
              <a:spcAft>
                <a:spcPts val="0"/>
              </a:spcAft>
              <a:buNone/>
            </a:pPr>
            <a:r>
              <a:rPr lang="en-US" sz="1500">
                <a:solidFill>
                  <a:srgbClr val="1F1F1F"/>
                </a:solidFill>
                <a:latin typeface="Arial"/>
                <a:ea typeface="Arial"/>
                <a:cs typeface="Arial"/>
                <a:sym typeface="Arial"/>
              </a:rPr>
              <a:t>Η πλατφόρμα αναλύει τα δεδομένα από τη φυσική σήραγγα και τον ψηφιακό δίδυμο για τον εντοπισμό πιθανών κινδύνων για την ασφάλεια.</a:t>
            </a:r>
            <a:endParaRPr sz="1500">
              <a:solidFill>
                <a:srgbClr val="1F1F1F"/>
              </a:solidFill>
              <a:latin typeface="Arial"/>
              <a:ea typeface="Arial"/>
              <a:cs typeface="Arial"/>
              <a:sym typeface="Arial"/>
            </a:endParaRPr>
          </a:p>
          <a:p>
            <a:pPr indent="0" lvl="0" marL="0" rtl="0" algn="l">
              <a:lnSpc>
                <a:spcPct val="115000"/>
              </a:lnSpc>
              <a:spcBef>
                <a:spcPts val="0"/>
              </a:spcBef>
              <a:spcAft>
                <a:spcPts val="0"/>
              </a:spcAft>
              <a:buNone/>
            </a:pPr>
            <a:r>
              <a:rPr lang="en-US" sz="1500">
                <a:solidFill>
                  <a:srgbClr val="1F1F1F"/>
                </a:solidFill>
                <a:latin typeface="Arial"/>
                <a:ea typeface="Arial"/>
                <a:cs typeface="Arial"/>
                <a:sym typeface="Arial"/>
              </a:rPr>
              <a:t>Με βάση αυτή την ανάλυση, το σύστημα εκδίδει έγκαιρες προειδοποιήσεις. Το άρθρο αναφέρει μια επιτυχημένη εφαρμογή αυτού του συστήματος στο έργο της σήραγγας Dongtianshan στην Κίνα, όπου προέβλεψε μια πιθανή κατάρρευση της σήραγγας και επέτρεψε την έγκαιρη εκκένωση, αποτρέποντας θύματα.</a:t>
            </a:r>
            <a:endParaRPr sz="1500">
              <a:solidFill>
                <a:srgbClr val="1F1F1F"/>
              </a:solidFill>
              <a:latin typeface="Arial"/>
              <a:ea typeface="Arial"/>
              <a:cs typeface="Arial"/>
              <a:sym typeface="Arial"/>
            </a:endParaRPr>
          </a:p>
          <a:p>
            <a:pPr indent="0" lvl="0" marL="0" rtl="0" algn="l">
              <a:spcBef>
                <a:spcPts val="1000"/>
              </a:spcBef>
              <a:spcAft>
                <a:spcPts val="0"/>
              </a:spcAft>
              <a:buNone/>
            </a:pPr>
            <a:r>
              <a:t/>
            </a:r>
            <a:endParaRPr/>
          </a:p>
        </p:txBody>
      </p:sp>
      <p:sp>
        <p:nvSpPr>
          <p:cNvPr id="240" name="Google Shape;240;p25"/>
          <p:cNvSpPr txBox="1"/>
          <p:nvPr>
            <p:ph idx="12" type="sldNum"/>
          </p:nvPr>
        </p:nvSpPr>
        <p:spPr>
          <a:xfrm rot="-5400000">
            <a:off x="11716452" y="6382498"/>
            <a:ext cx="567000" cy="384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6"/>
          <p:cNvSpPr txBox="1"/>
          <p:nvPr>
            <p:ph type="title"/>
          </p:nvPr>
        </p:nvSpPr>
        <p:spPr>
          <a:xfrm>
            <a:off x="5543920" y="156446"/>
            <a:ext cx="6034200" cy="1439700"/>
          </a:xfrm>
          <a:prstGeom prst="rect">
            <a:avLst/>
          </a:prstGeom>
        </p:spPr>
        <p:txBody>
          <a:bodyPr anchorCtr="0" anchor="b" bIns="0" lIns="0" spcFirstLastPara="1" rIns="0" wrap="square" tIns="0">
            <a:noAutofit/>
          </a:bodyPr>
          <a:lstStyle/>
          <a:p>
            <a:pPr indent="0" lvl="0" marL="0" rtl="0" algn="l">
              <a:lnSpc>
                <a:spcPct val="115000"/>
              </a:lnSpc>
              <a:spcBef>
                <a:spcPts val="0"/>
              </a:spcBef>
              <a:spcAft>
                <a:spcPts val="0"/>
              </a:spcAft>
              <a:buNone/>
            </a:pPr>
            <a:r>
              <a:rPr lang="en-US" sz="2200">
                <a:solidFill>
                  <a:srgbClr val="1F1F1F"/>
                </a:solidFill>
              </a:rPr>
              <a:t>4η Έρευνα Digital twin for production estimation, scheduling and real-time monitoring in offsite construction</a:t>
            </a:r>
            <a:endParaRPr sz="2200">
              <a:solidFill>
                <a:srgbClr val="1F1F1F"/>
              </a:solidFill>
            </a:endParaRPr>
          </a:p>
          <a:p>
            <a:pPr indent="0" lvl="0" marL="0" rtl="0" algn="l">
              <a:spcBef>
                <a:spcPts val="0"/>
              </a:spcBef>
              <a:spcAft>
                <a:spcPts val="0"/>
              </a:spcAft>
              <a:buNone/>
            </a:pPr>
            <a:r>
              <a:t/>
            </a:r>
            <a:endParaRPr/>
          </a:p>
        </p:txBody>
      </p:sp>
      <p:sp>
        <p:nvSpPr>
          <p:cNvPr id="247" name="Google Shape;247;p26"/>
          <p:cNvSpPr txBox="1"/>
          <p:nvPr>
            <p:ph idx="1" type="subTitle"/>
          </p:nvPr>
        </p:nvSpPr>
        <p:spPr>
          <a:xfrm>
            <a:off x="5326475" y="1122225"/>
            <a:ext cx="6420600" cy="5625600"/>
          </a:xfrm>
          <a:prstGeom prst="rect">
            <a:avLst/>
          </a:prstGeom>
        </p:spPr>
        <p:txBody>
          <a:bodyPr anchorCtr="0" anchor="t" bIns="0" lIns="0" spcFirstLastPara="1" rIns="0" wrap="square" tIns="0">
            <a:noAutofit/>
          </a:bodyPr>
          <a:lstStyle/>
          <a:p>
            <a:pPr indent="0" lvl="0" marL="0" rtl="0" algn="l">
              <a:lnSpc>
                <a:spcPct val="115000"/>
              </a:lnSpc>
              <a:spcBef>
                <a:spcPts val="0"/>
              </a:spcBef>
              <a:spcAft>
                <a:spcPts val="0"/>
              </a:spcAft>
              <a:buNone/>
            </a:pPr>
            <a:r>
              <a:rPr lang="en-US" sz="1400">
                <a:solidFill>
                  <a:srgbClr val="1F1F1F"/>
                </a:solidFill>
                <a:latin typeface="Arial"/>
                <a:ea typeface="Arial"/>
                <a:cs typeface="Arial"/>
                <a:sym typeface="Arial"/>
              </a:rPr>
              <a:t>Το άρθρο αυτό προσδιορίζει την ανάγκη για βελτιωμένη εκτίμηση και προγραμματισμό της παραγωγής στις εκτός εργοταξίου κατασκευές λόγω της εγγενούς μεταβλητότητας και αβεβαιότητας στις κατασκευαστικές εργασίες. Οι συγγραφείς προτείνουν μια νέα λύση με τη χρήση ενός ψηφιακού διδύμου που ονομάζεται DiTES (Dynamic Integrated Time Estimation System). Το οποίο θα λειτουργεί ως εξής:</a:t>
            </a:r>
            <a:endParaRPr sz="1400">
              <a:solidFill>
                <a:srgbClr val="1F1F1F"/>
              </a:solidFill>
              <a:latin typeface="Arial"/>
              <a:ea typeface="Arial"/>
              <a:cs typeface="Arial"/>
              <a:sym typeface="Arial"/>
            </a:endParaRPr>
          </a:p>
          <a:p>
            <a:pPr indent="-317500" lvl="0" marL="457200" rtl="0" algn="l">
              <a:lnSpc>
                <a:spcPct val="115000"/>
              </a:lnSpc>
              <a:spcBef>
                <a:spcPts val="0"/>
              </a:spcBef>
              <a:spcAft>
                <a:spcPts val="0"/>
              </a:spcAft>
              <a:buClr>
                <a:srgbClr val="1F1F1F"/>
              </a:buClr>
              <a:buSzPts val="1400"/>
              <a:buFont typeface="Arial"/>
              <a:buChar char="●"/>
            </a:pPr>
            <a:r>
              <a:rPr lang="en-US" sz="1400">
                <a:solidFill>
                  <a:srgbClr val="1F1F1F"/>
                </a:solidFill>
                <a:latin typeface="Arial"/>
                <a:ea typeface="Arial"/>
                <a:cs typeface="Arial"/>
                <a:sym typeface="Arial"/>
              </a:rPr>
              <a:t>Λήψη δεδομένων:π.χ αισθητήρες υπερήχων για παρακολούθηση της προόδου εργασιών σε πραγματικό χρόνο</a:t>
            </a:r>
            <a:endParaRPr sz="1400">
              <a:solidFill>
                <a:srgbClr val="1F1F1F"/>
              </a:solidFill>
              <a:latin typeface="Arial"/>
              <a:ea typeface="Arial"/>
              <a:cs typeface="Arial"/>
              <a:sym typeface="Arial"/>
            </a:endParaRPr>
          </a:p>
          <a:p>
            <a:pPr indent="-317500" lvl="0" marL="457200" rtl="0" algn="l">
              <a:lnSpc>
                <a:spcPct val="115000"/>
              </a:lnSpc>
              <a:spcBef>
                <a:spcPts val="0"/>
              </a:spcBef>
              <a:spcAft>
                <a:spcPts val="0"/>
              </a:spcAft>
              <a:buClr>
                <a:srgbClr val="1F1F1F"/>
              </a:buClr>
              <a:buSzPts val="1400"/>
              <a:buFont typeface="Arial"/>
              <a:buChar char="●"/>
            </a:pPr>
            <a:r>
              <a:rPr lang="en-US" sz="1400">
                <a:solidFill>
                  <a:srgbClr val="1F1F1F"/>
                </a:solidFill>
                <a:latin typeface="Arial"/>
                <a:ea typeface="Arial"/>
                <a:cs typeface="Arial"/>
                <a:sym typeface="Arial"/>
              </a:rPr>
              <a:t>Ενσωμάτωση μηχανικής μάθησης: π.χ. μοτίβα χρησιμοποιούνται για την πραγματοποίηση προβλέψεων σχετικά με τους μελλοντικούς χρόνους διεργασιών, βελτιώνοντας την ακρίβεια των εκτιμήσεων.</a:t>
            </a:r>
            <a:endParaRPr sz="1400">
              <a:solidFill>
                <a:srgbClr val="1F1F1F"/>
              </a:solidFill>
              <a:latin typeface="Arial"/>
              <a:ea typeface="Arial"/>
              <a:cs typeface="Arial"/>
              <a:sym typeface="Arial"/>
            </a:endParaRPr>
          </a:p>
          <a:p>
            <a:pPr indent="-317500" lvl="0" marL="457200" rtl="0" algn="l">
              <a:lnSpc>
                <a:spcPct val="115000"/>
              </a:lnSpc>
              <a:spcBef>
                <a:spcPts val="0"/>
              </a:spcBef>
              <a:spcAft>
                <a:spcPts val="0"/>
              </a:spcAft>
              <a:buClr>
                <a:srgbClr val="1F1F1F"/>
              </a:buClr>
              <a:buSzPts val="1400"/>
              <a:buFont typeface="Arial"/>
              <a:buChar char="●"/>
            </a:pPr>
            <a:r>
              <a:rPr lang="en-US" sz="1400">
                <a:solidFill>
                  <a:srgbClr val="1F1F1F"/>
                </a:solidFill>
                <a:latin typeface="Arial"/>
                <a:ea typeface="Arial"/>
                <a:cs typeface="Arial"/>
                <a:sym typeface="Arial"/>
              </a:rPr>
              <a:t> Τρισδιάστατη προσομοίωση: Δημιουργεί ένα ψηφιακό αντίγραφο του δαπέδου του εργοστασίου εντός του ψηφιακού διδύμου.Αυτό το εικονικό περιβάλλον επιτρέπει την προσομοίωση των χρονοδιαγραμμάτων παραγωγής με βάση δεδομένα σε πραγματικό χρόνο και προβλεπόμενα δεδομένα.</a:t>
            </a:r>
            <a:endParaRPr sz="1400">
              <a:solidFill>
                <a:srgbClr val="1F1F1F"/>
              </a:solidFill>
              <a:latin typeface="Arial"/>
              <a:ea typeface="Arial"/>
              <a:cs typeface="Arial"/>
              <a:sym typeface="Arial"/>
            </a:endParaRPr>
          </a:p>
          <a:p>
            <a:pPr indent="0" lvl="0" marL="0" rtl="0" algn="l">
              <a:lnSpc>
                <a:spcPct val="115000"/>
              </a:lnSpc>
              <a:spcBef>
                <a:spcPts val="0"/>
              </a:spcBef>
              <a:spcAft>
                <a:spcPts val="0"/>
              </a:spcAft>
              <a:buNone/>
            </a:pPr>
            <a:r>
              <a:rPr lang="en-US" sz="1400">
                <a:solidFill>
                  <a:srgbClr val="1F1F1F"/>
                </a:solidFill>
                <a:latin typeface="Arial"/>
                <a:ea typeface="Arial"/>
                <a:cs typeface="Arial"/>
                <a:sym typeface="Arial"/>
              </a:rPr>
              <a:t>Το άρθρο αναγνωρίζει ότι το DiTES βρίσκεται σε πρώιμο στάδιο ανάπτυξης, αλλά υπογραμμίζει τα πιθανά οφέλη του: βελτιωμένη ακρίβεια, παρακολούθηση σε πραγματικό χρόνο, μειωμένη χειρωνακτική εργασία</a:t>
            </a:r>
            <a:endParaRPr sz="1400">
              <a:solidFill>
                <a:srgbClr val="1F1F1F"/>
              </a:solidFill>
              <a:latin typeface="Arial"/>
              <a:ea typeface="Arial"/>
              <a:cs typeface="Arial"/>
              <a:sym typeface="Arial"/>
            </a:endParaRPr>
          </a:p>
          <a:p>
            <a:pPr indent="0" lvl="0" marL="0" rtl="0" algn="l">
              <a:lnSpc>
                <a:spcPct val="115000"/>
              </a:lnSpc>
              <a:spcBef>
                <a:spcPts val="0"/>
              </a:spcBef>
              <a:spcAft>
                <a:spcPts val="0"/>
              </a:spcAft>
              <a:buNone/>
            </a:pPr>
            <a:r>
              <a:rPr lang="en-US" sz="1400">
                <a:solidFill>
                  <a:srgbClr val="1F1F1F"/>
                </a:solidFill>
                <a:latin typeface="Arial"/>
                <a:ea typeface="Arial"/>
                <a:cs typeface="Arial"/>
                <a:sym typeface="Arial"/>
              </a:rPr>
              <a:t>Οι συγγραφείς σκοπεύουν να αξιολογήσουν την απόδοση του DiTES σε έναν ημιαυτόματο σταθμό εργασίας για την κατασκευή ξύλινων τοίχων και να συζητήσουν τις επιπτώσεις για την εκτός εργοταξίου κατασκευαστική βιομηχανία σε μελλοντικές ενότητες του άρθρου.</a:t>
            </a:r>
            <a:endParaRPr sz="1400">
              <a:solidFill>
                <a:srgbClr val="1F1F1F"/>
              </a:solidFill>
              <a:latin typeface="Arial"/>
              <a:ea typeface="Arial"/>
              <a:cs typeface="Arial"/>
              <a:sym typeface="Arial"/>
            </a:endParaRPr>
          </a:p>
          <a:p>
            <a:pPr indent="0" lvl="0" marL="0" rtl="0" algn="l">
              <a:spcBef>
                <a:spcPts val="1000"/>
              </a:spcBef>
              <a:spcAft>
                <a:spcPts val="0"/>
              </a:spcAft>
              <a:buNone/>
            </a:pPr>
            <a:r>
              <a:t/>
            </a:r>
            <a:endParaRPr/>
          </a:p>
        </p:txBody>
      </p:sp>
      <p:sp>
        <p:nvSpPr>
          <p:cNvPr id="248" name="Google Shape;248;p26"/>
          <p:cNvSpPr txBox="1"/>
          <p:nvPr>
            <p:ph idx="12" type="sldNum"/>
          </p:nvPr>
        </p:nvSpPr>
        <p:spPr>
          <a:xfrm rot="-5400000">
            <a:off x="11716452" y="6382498"/>
            <a:ext cx="567000" cy="384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7"/>
          <p:cNvSpPr txBox="1"/>
          <p:nvPr>
            <p:ph type="title"/>
          </p:nvPr>
        </p:nvSpPr>
        <p:spPr>
          <a:xfrm>
            <a:off x="5703420" y="-231979"/>
            <a:ext cx="6034200" cy="1439700"/>
          </a:xfrm>
          <a:prstGeom prst="rect">
            <a:avLst/>
          </a:prstGeom>
        </p:spPr>
        <p:txBody>
          <a:bodyPr anchorCtr="0" anchor="b" bIns="0" lIns="0" spcFirstLastPara="1" rIns="0" wrap="square" tIns="0">
            <a:noAutofit/>
          </a:bodyPr>
          <a:lstStyle/>
          <a:p>
            <a:pPr indent="0" lvl="0" marL="0" rtl="0" algn="l">
              <a:lnSpc>
                <a:spcPct val="115000"/>
              </a:lnSpc>
              <a:spcBef>
                <a:spcPts val="0"/>
              </a:spcBef>
              <a:spcAft>
                <a:spcPts val="0"/>
              </a:spcAft>
              <a:buNone/>
            </a:pPr>
            <a:r>
              <a:rPr lang="en-US" sz="2200">
                <a:solidFill>
                  <a:srgbClr val="000000"/>
                </a:solidFill>
              </a:rPr>
              <a:t>5η Έρευνα </a:t>
            </a:r>
            <a:r>
              <a:rPr lang="en-US" sz="2200">
                <a:solidFill>
                  <a:srgbClr val="333333"/>
                </a:solidFill>
              </a:rPr>
              <a:t>Research on the Design of Digital Twin System for Construction Safety</a:t>
            </a:r>
            <a:endParaRPr sz="4300"/>
          </a:p>
        </p:txBody>
      </p:sp>
      <p:sp>
        <p:nvSpPr>
          <p:cNvPr id="255" name="Google Shape;255;p27"/>
          <p:cNvSpPr txBox="1"/>
          <p:nvPr>
            <p:ph idx="1" type="subTitle"/>
          </p:nvPr>
        </p:nvSpPr>
        <p:spPr>
          <a:xfrm>
            <a:off x="5413450" y="1310675"/>
            <a:ext cx="6394500" cy="5480700"/>
          </a:xfrm>
          <a:prstGeom prst="rect">
            <a:avLst/>
          </a:prstGeom>
        </p:spPr>
        <p:txBody>
          <a:bodyPr anchorCtr="0" anchor="t" bIns="0" lIns="0" spcFirstLastPara="1" rIns="0" wrap="square" tIns="0">
            <a:noAutofit/>
          </a:bodyPr>
          <a:lstStyle/>
          <a:p>
            <a:pPr indent="0" lvl="0" marL="0" rtl="0" algn="l">
              <a:lnSpc>
                <a:spcPct val="115000"/>
              </a:lnSpc>
              <a:spcBef>
                <a:spcPts val="0"/>
              </a:spcBef>
              <a:spcAft>
                <a:spcPts val="0"/>
              </a:spcAft>
              <a:buNone/>
            </a:pPr>
            <a:r>
              <a:rPr lang="en-US" sz="1700">
                <a:solidFill>
                  <a:srgbClr val="333333"/>
                </a:solidFill>
                <a:latin typeface="Arial"/>
                <a:ea typeface="Arial"/>
                <a:cs typeface="Arial"/>
                <a:sym typeface="Arial"/>
              </a:rPr>
              <a:t>Το παρόν άρθρο επικεντρώνεται στην ανάπτυξη ενός συστήματος ψηφιακών διδύμων προσανατολισμένου στις κατασκευές για τη βελτίωση της διαχείρισης της ασφάλειας στον κατασκευαστικό κλάδο. Τα βασικά σημεία είναι τα:</a:t>
            </a:r>
            <a:endParaRPr sz="1700">
              <a:solidFill>
                <a:srgbClr val="333333"/>
              </a:solidFill>
              <a:latin typeface="Arial"/>
              <a:ea typeface="Arial"/>
              <a:cs typeface="Arial"/>
              <a:sym typeface="Arial"/>
            </a:endParaRPr>
          </a:p>
          <a:p>
            <a:pPr indent="-336550" lvl="0" marL="457200" rtl="0" algn="l">
              <a:lnSpc>
                <a:spcPct val="115000"/>
              </a:lnSpc>
              <a:spcBef>
                <a:spcPts val="0"/>
              </a:spcBef>
              <a:spcAft>
                <a:spcPts val="0"/>
              </a:spcAft>
              <a:buClr>
                <a:srgbClr val="333333"/>
              </a:buClr>
              <a:buSzPts val="1700"/>
              <a:buFont typeface="Arial"/>
              <a:buChar char="●"/>
            </a:pPr>
            <a:r>
              <a:rPr lang="en-US" sz="1700">
                <a:solidFill>
                  <a:srgbClr val="333333"/>
                </a:solidFill>
                <a:latin typeface="Arial"/>
                <a:ea typeface="Arial"/>
                <a:cs typeface="Arial"/>
                <a:sym typeface="Arial"/>
              </a:rPr>
              <a:t>Μονάδες ψηφιακού δίδυμου: δεδομένα μοντελοποίησης κτιριακών πληροφοριών (BIM), δεδομένα αισθητήρων σε πραγματικό χρόνο από το εργοτάξιο, εργαλεία εντοπισμού και ανάλυσης κινδύνων ασφαλείας</a:t>
            </a:r>
            <a:endParaRPr sz="1700">
              <a:solidFill>
                <a:srgbClr val="333333"/>
              </a:solidFill>
              <a:latin typeface="Arial"/>
              <a:ea typeface="Arial"/>
              <a:cs typeface="Arial"/>
              <a:sym typeface="Arial"/>
            </a:endParaRPr>
          </a:p>
          <a:p>
            <a:pPr indent="-336550" lvl="0" marL="457200" rtl="0" algn="l">
              <a:lnSpc>
                <a:spcPct val="115000"/>
              </a:lnSpc>
              <a:spcBef>
                <a:spcPts val="0"/>
              </a:spcBef>
              <a:spcAft>
                <a:spcPts val="0"/>
              </a:spcAft>
              <a:buClr>
                <a:srgbClr val="333333"/>
              </a:buClr>
              <a:buSzPts val="1700"/>
              <a:buFont typeface="Arial"/>
              <a:buChar char="●"/>
            </a:pPr>
            <a:r>
              <a:rPr lang="en-US" sz="1700">
                <a:solidFill>
                  <a:srgbClr val="333333"/>
                </a:solidFill>
                <a:latin typeface="Arial"/>
                <a:ea typeface="Arial"/>
                <a:cs typeface="Arial"/>
                <a:sym typeface="Arial"/>
              </a:rPr>
              <a:t>Σχεδιασμός της εμπειρίας χρήστη (UX):  Το σύστημα θα πρέπει να σχεδιαστεί με γνώμονα τις ανάγκες των χρηστών, ιδίως των υπευθύνων ασφαλείας. Αυτό περιλαμβάνει τη δημιουργία μιας διαδραστικής διεπαφής που είναι εύκολη στη χρήση και την κατανόηση.</a:t>
            </a:r>
            <a:endParaRPr sz="1700">
              <a:solidFill>
                <a:srgbClr val="333333"/>
              </a:solidFill>
              <a:latin typeface="Arial"/>
              <a:ea typeface="Arial"/>
              <a:cs typeface="Arial"/>
              <a:sym typeface="Arial"/>
            </a:endParaRPr>
          </a:p>
          <a:p>
            <a:pPr indent="-336550" lvl="0" marL="457200" rtl="0" algn="l">
              <a:lnSpc>
                <a:spcPct val="115000"/>
              </a:lnSpc>
              <a:spcBef>
                <a:spcPts val="0"/>
              </a:spcBef>
              <a:spcAft>
                <a:spcPts val="0"/>
              </a:spcAft>
              <a:buClr>
                <a:srgbClr val="333333"/>
              </a:buClr>
              <a:buSzPts val="1700"/>
              <a:buFont typeface="Arial"/>
              <a:buChar char="●"/>
            </a:pPr>
            <a:r>
              <a:rPr lang="en-US" sz="1700">
                <a:solidFill>
                  <a:srgbClr val="333333"/>
                </a:solidFill>
                <a:latin typeface="Arial"/>
                <a:ea typeface="Arial"/>
                <a:cs typeface="Arial"/>
                <a:sym typeface="Arial"/>
              </a:rPr>
              <a:t>Καινοτομία: Αυτή η έρευνα είναι η πρώτη που συνδυάζει την τεχνολογία ψηφιακών διδύμων ειδικά με τη διαχείριση της ασφάλειας στις κατασκευές υποδομών.</a:t>
            </a:r>
            <a:endParaRPr sz="1700">
              <a:solidFill>
                <a:srgbClr val="333333"/>
              </a:solidFill>
              <a:latin typeface="Arial"/>
              <a:ea typeface="Arial"/>
              <a:cs typeface="Arial"/>
              <a:sym typeface="Arial"/>
            </a:endParaRPr>
          </a:p>
          <a:p>
            <a:pPr indent="0" lvl="0" marL="0" rtl="0" algn="l">
              <a:spcBef>
                <a:spcPts val="1000"/>
              </a:spcBef>
              <a:spcAft>
                <a:spcPts val="0"/>
              </a:spcAft>
              <a:buNone/>
            </a:pPr>
            <a:r>
              <a:t/>
            </a:r>
            <a:endParaRPr/>
          </a:p>
        </p:txBody>
      </p:sp>
      <p:sp>
        <p:nvSpPr>
          <p:cNvPr id="256" name="Google Shape;256;p27"/>
          <p:cNvSpPr txBox="1"/>
          <p:nvPr>
            <p:ph idx="12" type="sldNum"/>
          </p:nvPr>
        </p:nvSpPr>
        <p:spPr>
          <a:xfrm rot="-5400000">
            <a:off x="11716452" y="6382498"/>
            <a:ext cx="567000" cy="384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8"/>
          <p:cNvSpPr txBox="1"/>
          <p:nvPr>
            <p:ph type="title"/>
          </p:nvPr>
        </p:nvSpPr>
        <p:spPr>
          <a:xfrm>
            <a:off x="5949900" y="51900"/>
            <a:ext cx="6034200" cy="824400"/>
          </a:xfrm>
          <a:prstGeom prst="rect">
            <a:avLst/>
          </a:prstGeom>
        </p:spPr>
        <p:txBody>
          <a:bodyPr anchorCtr="0" anchor="b" bIns="0" lIns="0" spcFirstLastPara="1" rIns="0" wrap="square" tIns="0">
            <a:noAutofit/>
          </a:bodyPr>
          <a:lstStyle/>
          <a:p>
            <a:pPr indent="0" lvl="0" marL="0" rtl="0" algn="l">
              <a:lnSpc>
                <a:spcPct val="115000"/>
              </a:lnSpc>
              <a:spcBef>
                <a:spcPts val="0"/>
              </a:spcBef>
              <a:spcAft>
                <a:spcPts val="0"/>
              </a:spcAft>
              <a:buNone/>
            </a:pPr>
            <a:r>
              <a:rPr lang="en-US" sz="2200">
                <a:solidFill>
                  <a:srgbClr val="000000"/>
                </a:solidFill>
              </a:rPr>
              <a:t>6η Έρευνα </a:t>
            </a:r>
            <a:r>
              <a:rPr lang="en-US" sz="2200">
                <a:solidFill>
                  <a:srgbClr val="131314"/>
                </a:solidFill>
                <a:highlight>
                  <a:srgbClr val="FFFFFF"/>
                </a:highlight>
              </a:rPr>
              <a:t>Digital Twins in Design and Construction</a:t>
            </a:r>
            <a:endParaRPr sz="2200"/>
          </a:p>
        </p:txBody>
      </p:sp>
      <p:sp>
        <p:nvSpPr>
          <p:cNvPr id="263" name="Google Shape;263;p28"/>
          <p:cNvSpPr txBox="1"/>
          <p:nvPr>
            <p:ph idx="1" type="subTitle"/>
          </p:nvPr>
        </p:nvSpPr>
        <p:spPr>
          <a:xfrm>
            <a:off x="5413450" y="1339700"/>
            <a:ext cx="6319200" cy="4741200"/>
          </a:xfrm>
          <a:prstGeom prst="rect">
            <a:avLst/>
          </a:prstGeom>
        </p:spPr>
        <p:txBody>
          <a:bodyPr anchorCtr="0" anchor="t" bIns="0" lIns="0" spcFirstLastPara="1" rIns="0" wrap="square" tIns="0">
            <a:noAutofit/>
          </a:bodyPr>
          <a:lstStyle/>
          <a:p>
            <a:pPr indent="0" lvl="0" marL="0" rtl="0" algn="l">
              <a:lnSpc>
                <a:spcPct val="115000"/>
              </a:lnSpc>
              <a:spcBef>
                <a:spcPts val="0"/>
              </a:spcBef>
              <a:spcAft>
                <a:spcPts val="0"/>
              </a:spcAft>
              <a:buNone/>
            </a:pPr>
            <a:r>
              <a:rPr lang="en-US" sz="1700">
                <a:solidFill>
                  <a:srgbClr val="2E3743"/>
                </a:solidFill>
                <a:latin typeface="Georgia"/>
                <a:ea typeface="Georgia"/>
                <a:cs typeface="Georgia"/>
                <a:sym typeface="Georgia"/>
              </a:rPr>
              <a:t>Το άρθρο αναλύει μεταξύ άλλων τις τρέχουσες εφαρμογές της DT στις υποδομές μεταφορών:</a:t>
            </a:r>
            <a:endParaRPr sz="1700">
              <a:solidFill>
                <a:srgbClr val="2E3743"/>
              </a:solidFill>
              <a:latin typeface="Georgia"/>
              <a:ea typeface="Georgia"/>
              <a:cs typeface="Georgia"/>
              <a:sym typeface="Georgia"/>
            </a:endParaRPr>
          </a:p>
          <a:p>
            <a:pPr indent="0" lvl="0" marL="0" rtl="0" algn="l">
              <a:lnSpc>
                <a:spcPct val="115000"/>
              </a:lnSpc>
              <a:spcBef>
                <a:spcPts val="0"/>
              </a:spcBef>
              <a:spcAft>
                <a:spcPts val="0"/>
              </a:spcAft>
              <a:buNone/>
            </a:pPr>
            <a:r>
              <a:t/>
            </a:r>
            <a:endParaRPr sz="1700">
              <a:solidFill>
                <a:srgbClr val="2E3743"/>
              </a:solidFill>
              <a:latin typeface="Georgia"/>
              <a:ea typeface="Georgia"/>
              <a:cs typeface="Georgia"/>
              <a:sym typeface="Georgia"/>
            </a:endParaRPr>
          </a:p>
          <a:p>
            <a:pPr indent="0" lvl="0" marL="0" rtl="0" algn="l">
              <a:lnSpc>
                <a:spcPct val="115000"/>
              </a:lnSpc>
              <a:spcBef>
                <a:spcPts val="0"/>
              </a:spcBef>
              <a:spcAft>
                <a:spcPts val="0"/>
              </a:spcAft>
              <a:buNone/>
            </a:pPr>
            <a:r>
              <a:rPr lang="en-US" sz="1700">
                <a:solidFill>
                  <a:srgbClr val="2E3743"/>
                </a:solidFill>
                <a:latin typeface="Georgia"/>
                <a:ea typeface="Georgia"/>
                <a:cs typeface="Georgia"/>
                <a:sym typeface="Georgia"/>
              </a:rPr>
              <a:t>Σχεδιασμός: Προσομοίωση της συμπεριφοράς του συστήματος για τον εντοπισμό και την αντιμετώπιση πιθανών προβλημάτων πριν από την κατασκευή.</a:t>
            </a:r>
            <a:endParaRPr sz="1700">
              <a:solidFill>
                <a:srgbClr val="2E3743"/>
              </a:solidFill>
              <a:latin typeface="Georgia"/>
              <a:ea typeface="Georgia"/>
              <a:cs typeface="Georgia"/>
              <a:sym typeface="Georgia"/>
            </a:endParaRPr>
          </a:p>
          <a:p>
            <a:pPr indent="0" lvl="0" marL="0" rtl="0" algn="l">
              <a:lnSpc>
                <a:spcPct val="115000"/>
              </a:lnSpc>
              <a:spcBef>
                <a:spcPts val="0"/>
              </a:spcBef>
              <a:spcAft>
                <a:spcPts val="0"/>
              </a:spcAft>
              <a:buNone/>
            </a:pPr>
            <a:r>
              <a:rPr lang="en-US" sz="1700">
                <a:solidFill>
                  <a:srgbClr val="2E3743"/>
                </a:solidFill>
                <a:latin typeface="Georgia"/>
                <a:ea typeface="Georgia"/>
                <a:cs typeface="Georgia"/>
                <a:sym typeface="Georgia"/>
              </a:rPr>
              <a:t>Κατασκευή: Βελτίωση της συνεργασίας και της επικοινωνίας μεταξύ των ενδιαφερομένων.Παρακολούθηση της προόδου της κατασκευής και εντοπισμός πιθανών προβλημάτων για τη μείωση του κόστους και τη βελτίωση της ασφάλειας.</a:t>
            </a:r>
            <a:endParaRPr sz="1700">
              <a:solidFill>
                <a:srgbClr val="2E3743"/>
              </a:solidFill>
              <a:latin typeface="Georgia"/>
              <a:ea typeface="Georgia"/>
              <a:cs typeface="Georgia"/>
              <a:sym typeface="Georgia"/>
            </a:endParaRPr>
          </a:p>
          <a:p>
            <a:pPr indent="0" lvl="0" marL="0" rtl="0" algn="l">
              <a:lnSpc>
                <a:spcPct val="115000"/>
              </a:lnSpc>
              <a:spcBef>
                <a:spcPts val="0"/>
              </a:spcBef>
              <a:spcAft>
                <a:spcPts val="0"/>
              </a:spcAft>
              <a:buNone/>
            </a:pPr>
            <a:r>
              <a:rPr lang="en-US" sz="1700">
                <a:solidFill>
                  <a:srgbClr val="2E3743"/>
                </a:solidFill>
                <a:latin typeface="Georgia"/>
                <a:ea typeface="Georgia"/>
                <a:cs typeface="Georgia"/>
                <a:sym typeface="Georgia"/>
              </a:rPr>
              <a:t>Λειτουργία και συντήρηση: Παρακολούθηση επιδόσεων σε πραγματικό χρόνο για τον εντοπισμό και την αντιμετώπιση πιθανών προβλημάτων πριν αυτά εμφανιστούν.</a:t>
            </a:r>
            <a:endParaRPr sz="1700">
              <a:solidFill>
                <a:srgbClr val="2E3743"/>
              </a:solidFill>
              <a:latin typeface="Georgia"/>
              <a:ea typeface="Georgia"/>
              <a:cs typeface="Georgia"/>
              <a:sym typeface="Georgia"/>
            </a:endParaRPr>
          </a:p>
          <a:p>
            <a:pPr indent="0" lvl="0" marL="0" rtl="0" algn="l">
              <a:spcBef>
                <a:spcPts val="1000"/>
              </a:spcBef>
              <a:spcAft>
                <a:spcPts val="0"/>
              </a:spcAft>
              <a:buNone/>
            </a:pPr>
            <a:r>
              <a:t/>
            </a:r>
            <a:endParaRPr/>
          </a:p>
        </p:txBody>
      </p:sp>
      <p:sp>
        <p:nvSpPr>
          <p:cNvPr id="264" name="Google Shape;264;p28"/>
          <p:cNvSpPr txBox="1"/>
          <p:nvPr>
            <p:ph idx="12" type="sldNum"/>
          </p:nvPr>
        </p:nvSpPr>
        <p:spPr>
          <a:xfrm rot="-5400000">
            <a:off x="11716452" y="6382498"/>
            <a:ext cx="567000" cy="384000"/>
          </a:xfrm>
          <a:prstGeom prst="rect">
            <a:avLst/>
          </a:prstGeom>
        </p:spPr>
        <p:txBody>
          <a:bodyPr anchorCtr="0" anchor="ctr" bIns="45700" lIns="91425" spcFirstLastPara="1" rIns="91425" wrap="square" tIns="45700">
            <a:noAutofit/>
          </a:bodyPr>
          <a:lstStyle/>
          <a:p>
            <a:pPr indent="0" lvl="0" marL="0" rtl="0" algn="ct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29"/>
          <p:cNvSpPr txBox="1"/>
          <p:nvPr>
            <p:ph type="title"/>
          </p:nvPr>
        </p:nvSpPr>
        <p:spPr>
          <a:xfrm>
            <a:off x="5977150" y="-147300"/>
            <a:ext cx="5746800" cy="830100"/>
          </a:xfrm>
          <a:prstGeom prst="rect">
            <a:avLst/>
          </a:prstGeom>
          <a:noFill/>
          <a:ln>
            <a:noFill/>
          </a:ln>
        </p:spPr>
        <p:txBody>
          <a:bodyPr anchorCtr="0" anchor="b" bIns="0" lIns="0" spcFirstLastPara="1" rIns="0" wrap="square" tIns="0">
            <a:noAutofit/>
          </a:bodyPr>
          <a:lstStyle/>
          <a:p>
            <a:pPr indent="0" lvl="0" marL="0" rtl="0" algn="ctr">
              <a:lnSpc>
                <a:spcPct val="115000"/>
              </a:lnSpc>
              <a:spcBef>
                <a:spcPts val="0"/>
              </a:spcBef>
              <a:spcAft>
                <a:spcPts val="0"/>
              </a:spcAft>
              <a:buNone/>
            </a:pPr>
            <a:r>
              <a:rPr lang="en-US" sz="3000">
                <a:solidFill>
                  <a:srgbClr val="000000"/>
                </a:solidFill>
                <a:latin typeface="Arial"/>
                <a:ea typeface="Arial"/>
                <a:cs typeface="Arial"/>
                <a:sym typeface="Arial"/>
              </a:rPr>
              <a:t>Μεθοδολογία</a:t>
            </a:r>
            <a:endParaRPr sz="4800"/>
          </a:p>
        </p:txBody>
      </p:sp>
      <p:sp>
        <p:nvSpPr>
          <p:cNvPr id="270" name="Google Shape;270;p29"/>
          <p:cNvSpPr txBox="1"/>
          <p:nvPr>
            <p:ph idx="1" type="subTitle"/>
          </p:nvPr>
        </p:nvSpPr>
        <p:spPr>
          <a:xfrm>
            <a:off x="5326450" y="1107600"/>
            <a:ext cx="6397500" cy="6093000"/>
          </a:xfrm>
          <a:prstGeom prst="rect">
            <a:avLst/>
          </a:prstGeom>
          <a:noFill/>
          <a:ln>
            <a:noFill/>
          </a:ln>
        </p:spPr>
        <p:txBody>
          <a:bodyPr anchorCtr="0" anchor="t" bIns="0" lIns="0" spcFirstLastPara="1" rIns="0" wrap="square" tIns="0">
            <a:noAutofit/>
          </a:bodyPr>
          <a:lstStyle/>
          <a:p>
            <a:pPr indent="0" lvl="0" marL="0" rtl="0" algn="just">
              <a:lnSpc>
                <a:spcPct val="100000"/>
              </a:lnSpc>
              <a:spcBef>
                <a:spcPts val="1200"/>
              </a:spcBef>
              <a:spcAft>
                <a:spcPts val="0"/>
              </a:spcAft>
              <a:buNone/>
            </a:pPr>
            <a:r>
              <a:t/>
            </a:r>
            <a:endParaRPr b="1" sz="13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US" sz="1700">
                <a:solidFill>
                  <a:srgbClr val="000000"/>
                </a:solidFill>
                <a:latin typeface="Arial"/>
                <a:ea typeface="Arial"/>
                <a:cs typeface="Arial"/>
                <a:sym typeface="Arial"/>
              </a:rPr>
              <a:t>Ο κατασκευαστικός κλάδος, ενώ είναι ζωτικής σημασίας για την κοινωνική ανάπτυξη, αντιμετωπίζει εγγενείς κινδύνους. Εδώ, μια συνεργαστική προσέγγιση που χρησιμοποιεί τέσσερις βασικές τεχνολογικές εξελίξεις μπορεί να ενισχύσει σημαντικά τα πρότυπα ασφαλείας. Πρώτον, τα ψηφιακά δίδυμα - εικονικά αντίγραφα φυσικών μηχανημάτων - προσφέρουν παρακολούθηση της ‘υγείας’ των μηχανημάτων σε πραγματικό χρόνο. Η προγνωστική ανάλυση που είναι ενσωματωμένη σε αυτά τα δίδυμα μπορεί να προβλέψει δυσλειτουργίες ή βλάβες του εξοπλισμού, επιτρέποντας την προληπτική συντήρηση και την πρόληψη ατυχημάτων που προκύπτουν από ελαττωματικά εργαλεία. Αυτό προάγει μια προληπτική κουλτούρα ασφάλειας, ελαχιστοποιώντας την πιθανότητα ξαφνικής βλάβης του εξοπλισμού που θα μπορούσε να τραυματίσει τους εργαζόμενους. Δεύτερον, η οπτική προσομοίωση κατασκευών (VCS) αξιοποιεί τεχνολογίες τρισδιάστατης μοντελοποίησης και εικονικής πραγματικότητας (VR). </a:t>
            </a:r>
            <a:endParaRPr sz="2700">
              <a:solidFill>
                <a:srgbClr val="000000"/>
              </a:solidFill>
              <a:latin typeface="Arial"/>
              <a:ea typeface="Arial"/>
              <a:cs typeface="Arial"/>
              <a:sym typeface="Arial"/>
            </a:endParaRPr>
          </a:p>
        </p:txBody>
      </p:sp>
      <p:sp>
        <p:nvSpPr>
          <p:cNvPr id="271" name="Google Shape;271;p29"/>
          <p:cNvSpPr txBox="1"/>
          <p:nvPr>
            <p:ph idx="11" type="ftr"/>
          </p:nvPr>
        </p:nvSpPr>
        <p:spPr>
          <a:xfrm rot="-5400000">
            <a:off x="8854452" y="2953569"/>
            <a:ext cx="6291000" cy="384000"/>
          </a:xfrm>
          <a:prstGeom prst="rect">
            <a:avLst/>
          </a:prstGeom>
          <a:noFill/>
          <a:ln>
            <a:noFill/>
          </a:ln>
        </p:spPr>
        <p:txBody>
          <a:bodyPr anchorCtr="0" anchor="ctr" bIns="45700" lIns="210300" spcFirstLastPara="1" rIns="91425" wrap="square" tIns="45700">
            <a:noAutofit/>
          </a:bodyPr>
          <a:lstStyle/>
          <a:p>
            <a:pPr indent="0" lvl="0" marL="0" rtl="0" algn="l">
              <a:spcBef>
                <a:spcPts val="0"/>
              </a:spcBef>
              <a:spcAft>
                <a:spcPts val="0"/>
              </a:spcAft>
              <a:buNone/>
            </a:pPr>
            <a:r>
              <a:rPr lang="en-US"/>
              <a:t>PRESENTATION TITLE</a:t>
            </a:r>
            <a:endParaRPr/>
          </a:p>
        </p:txBody>
      </p:sp>
      <p:sp>
        <p:nvSpPr>
          <p:cNvPr id="272" name="Google Shape;272;p29"/>
          <p:cNvSpPr txBox="1"/>
          <p:nvPr>
            <p:ph idx="12" type="sldNum"/>
          </p:nvPr>
        </p:nvSpPr>
        <p:spPr>
          <a:xfrm rot="-5400000">
            <a:off x="11716452" y="6382498"/>
            <a:ext cx="567000" cy="384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0"/>
          <p:cNvSpPr txBox="1"/>
          <p:nvPr>
            <p:ph type="title"/>
          </p:nvPr>
        </p:nvSpPr>
        <p:spPr>
          <a:xfrm>
            <a:off x="5977150" y="-147300"/>
            <a:ext cx="5746800" cy="860400"/>
          </a:xfrm>
          <a:prstGeom prst="rect">
            <a:avLst/>
          </a:prstGeom>
          <a:noFill/>
          <a:ln>
            <a:noFill/>
          </a:ln>
        </p:spPr>
        <p:txBody>
          <a:bodyPr anchorCtr="0" anchor="b" bIns="0" lIns="0" spcFirstLastPara="1" rIns="0" wrap="square" tIns="0">
            <a:noAutofit/>
          </a:bodyPr>
          <a:lstStyle/>
          <a:p>
            <a:pPr indent="0" lvl="0" marL="0" rtl="0" algn="ctr">
              <a:lnSpc>
                <a:spcPct val="115000"/>
              </a:lnSpc>
              <a:spcBef>
                <a:spcPts val="0"/>
              </a:spcBef>
              <a:spcAft>
                <a:spcPts val="0"/>
              </a:spcAft>
              <a:buNone/>
            </a:pPr>
            <a:r>
              <a:rPr lang="en-US" sz="3000">
                <a:solidFill>
                  <a:srgbClr val="000000"/>
                </a:solidFill>
                <a:latin typeface="Arial"/>
                <a:ea typeface="Arial"/>
                <a:cs typeface="Arial"/>
                <a:sym typeface="Arial"/>
              </a:rPr>
              <a:t>Μεθοδολογία</a:t>
            </a:r>
            <a:endParaRPr sz="4800"/>
          </a:p>
        </p:txBody>
      </p:sp>
      <p:sp>
        <p:nvSpPr>
          <p:cNvPr id="278" name="Google Shape;278;p30"/>
          <p:cNvSpPr txBox="1"/>
          <p:nvPr>
            <p:ph idx="1" type="subTitle"/>
          </p:nvPr>
        </p:nvSpPr>
        <p:spPr>
          <a:xfrm>
            <a:off x="5326450" y="713100"/>
            <a:ext cx="6397500" cy="64875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lang="en-US" sz="1700">
                <a:solidFill>
                  <a:srgbClr val="000000"/>
                </a:solidFill>
                <a:latin typeface="Arial"/>
                <a:ea typeface="Arial"/>
                <a:cs typeface="Arial"/>
                <a:sym typeface="Arial"/>
              </a:rPr>
              <a:t> Με την ψηφιακή αναπαραγωγή των κατασκευαστικών δραστηριοτήτων, οι πιθανοί κίνδυνοι και τα ανθρώπινα λάθη μπορούν να εντοπιστούν πριν συμβούν στο πραγματικό εργοτάξιο. Αυτό επιτρέπει την πραγματοποίηση προσαρμογών στη φάση του σχεδιασμού, όπως η βελτιστοποίηση της ροής της κυκλοφορίας ή η εφαρμογή πρόσθετων μέτρων προστασίας από πτώσεις. Αυτή η προληπτική προσέγγιση μετριάζει την ανάγκη για αντιδραστικές παρεμβάσεις ασφαλείας αφού έχει ήδη συμβεί ένα ατύχημα. Τρίτον, η ενσωμάτωση συστημάτων συλλογής δεδομένων σε πραγματικό χρόνο ενισχύει περαιτέρω την ασφάλεια. Οι αισθητήρες και οι συσκευές διαδικτύου των πραγμάτων (IoT) μπορούν να παρακολουθούν διάφορες παραμέτρους στο εργοτάξιο, όπως η θέση των εργαζομένων, οι καιρικές συνθήκες και η χρήση του εξοπλισμού. Αναλύοντας αυτά τα δεδομένα σε πραγματικό χρόνο, προηγμένοι αλγόριθμοι μπορούν να αξιολογούν και να ενημερώνουν συνεχώς το προφίλ κινδύνου του εργοταξίου. Αυτό επιτρέπει τον εντοπισμό αναδυόμενων προβλημάτων ασφάλειας που μπορεί να μην είχαν προβλεφθεί αρχικά, επιτρέποντας τη λήψη προληπτικών μέτρων.</a:t>
            </a:r>
            <a:endParaRPr sz="1700">
              <a:latin typeface="Arial"/>
              <a:ea typeface="Arial"/>
              <a:cs typeface="Arial"/>
              <a:sym typeface="Arial"/>
            </a:endParaRPr>
          </a:p>
          <a:p>
            <a:pPr indent="0" lvl="0" marL="0" rtl="0" algn="just">
              <a:lnSpc>
                <a:spcPct val="100000"/>
              </a:lnSpc>
              <a:spcBef>
                <a:spcPts val="1200"/>
              </a:spcBef>
              <a:spcAft>
                <a:spcPts val="0"/>
              </a:spcAft>
              <a:buNone/>
            </a:pPr>
            <a:r>
              <a:t/>
            </a:r>
            <a:endParaRPr sz="1800">
              <a:solidFill>
                <a:srgbClr val="000000"/>
              </a:solidFill>
              <a:latin typeface="Arial"/>
              <a:ea typeface="Arial"/>
              <a:cs typeface="Arial"/>
              <a:sym typeface="Arial"/>
            </a:endParaRPr>
          </a:p>
        </p:txBody>
      </p:sp>
      <p:sp>
        <p:nvSpPr>
          <p:cNvPr id="279" name="Google Shape;279;p30"/>
          <p:cNvSpPr txBox="1"/>
          <p:nvPr>
            <p:ph idx="11" type="ftr"/>
          </p:nvPr>
        </p:nvSpPr>
        <p:spPr>
          <a:xfrm rot="-5400000">
            <a:off x="8854452" y="2953569"/>
            <a:ext cx="6291000" cy="384000"/>
          </a:xfrm>
          <a:prstGeom prst="rect">
            <a:avLst/>
          </a:prstGeom>
          <a:noFill/>
          <a:ln>
            <a:noFill/>
          </a:ln>
        </p:spPr>
        <p:txBody>
          <a:bodyPr anchorCtr="0" anchor="ctr" bIns="45700" lIns="210300" spcFirstLastPara="1" rIns="91425" wrap="square" tIns="45700">
            <a:noAutofit/>
          </a:bodyPr>
          <a:lstStyle/>
          <a:p>
            <a:pPr indent="0" lvl="0" marL="0" rtl="0" algn="l">
              <a:spcBef>
                <a:spcPts val="0"/>
              </a:spcBef>
              <a:spcAft>
                <a:spcPts val="0"/>
              </a:spcAft>
              <a:buNone/>
            </a:pPr>
            <a:r>
              <a:rPr lang="en-US"/>
              <a:t>PRESENTATION TITLE</a:t>
            </a:r>
            <a:endParaRPr/>
          </a:p>
        </p:txBody>
      </p:sp>
      <p:sp>
        <p:nvSpPr>
          <p:cNvPr id="280" name="Google Shape;280;p30"/>
          <p:cNvSpPr txBox="1"/>
          <p:nvPr>
            <p:ph idx="12" type="sldNum"/>
          </p:nvPr>
        </p:nvSpPr>
        <p:spPr>
          <a:xfrm rot="-5400000">
            <a:off x="11716452" y="6382498"/>
            <a:ext cx="567000" cy="384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1"/>
          <p:cNvSpPr txBox="1"/>
          <p:nvPr>
            <p:ph type="title"/>
          </p:nvPr>
        </p:nvSpPr>
        <p:spPr>
          <a:xfrm>
            <a:off x="5977150" y="-147300"/>
            <a:ext cx="5746800" cy="860400"/>
          </a:xfrm>
          <a:prstGeom prst="rect">
            <a:avLst/>
          </a:prstGeom>
          <a:noFill/>
          <a:ln>
            <a:noFill/>
          </a:ln>
        </p:spPr>
        <p:txBody>
          <a:bodyPr anchorCtr="0" anchor="b" bIns="0" lIns="0" spcFirstLastPara="1" rIns="0" wrap="square" tIns="0">
            <a:noAutofit/>
          </a:bodyPr>
          <a:lstStyle/>
          <a:p>
            <a:pPr indent="0" lvl="0" marL="0" rtl="0" algn="ctr">
              <a:lnSpc>
                <a:spcPct val="115000"/>
              </a:lnSpc>
              <a:spcBef>
                <a:spcPts val="0"/>
              </a:spcBef>
              <a:spcAft>
                <a:spcPts val="0"/>
              </a:spcAft>
              <a:buNone/>
            </a:pPr>
            <a:r>
              <a:rPr lang="en-US" sz="3000">
                <a:solidFill>
                  <a:srgbClr val="000000"/>
                </a:solidFill>
                <a:latin typeface="Arial"/>
                <a:ea typeface="Arial"/>
                <a:cs typeface="Arial"/>
                <a:sym typeface="Arial"/>
              </a:rPr>
              <a:t>Μεθοδολογία</a:t>
            </a:r>
            <a:endParaRPr sz="4800"/>
          </a:p>
        </p:txBody>
      </p:sp>
      <p:sp>
        <p:nvSpPr>
          <p:cNvPr id="286" name="Google Shape;286;p31"/>
          <p:cNvSpPr txBox="1"/>
          <p:nvPr>
            <p:ph idx="1" type="subTitle"/>
          </p:nvPr>
        </p:nvSpPr>
        <p:spPr>
          <a:xfrm>
            <a:off x="5326450" y="713100"/>
            <a:ext cx="6397500" cy="64875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lang="en-US" sz="1700">
                <a:solidFill>
                  <a:srgbClr val="000000"/>
                </a:solidFill>
                <a:latin typeface="Arial"/>
                <a:ea typeface="Arial"/>
                <a:cs typeface="Arial"/>
                <a:sym typeface="Arial"/>
              </a:rPr>
              <a:t> </a:t>
            </a:r>
            <a:r>
              <a:rPr lang="en-US" sz="1800">
                <a:solidFill>
                  <a:srgbClr val="000000"/>
                </a:solidFill>
                <a:latin typeface="Arial"/>
                <a:ea typeface="Arial"/>
                <a:cs typeface="Arial"/>
                <a:sym typeface="Arial"/>
              </a:rPr>
              <a:t>Τέλος, η τεχνολογία εικονικής πραγματικότητας(VR) μπορεί να αξιοποιηθεί για εμβυθιστική εκπαίδευση σε θέματα ασφάλειας. Τοποθετώντας τους εργαζόμενους σε προσομοιωμένα επικίνδυνα σενάρια, η εικονική πραγματικότητα μπορεί να παρέχει ένα ασφαλές και ελεγχόμενο περιβάλλον για την εξάσκηση των πρωτοκόλλων ασφαλείας και των διαδικασιών έκτακτης ανάγκης. Αυτή η προσέγγιση βιωματικής μάθησης προάγει τη βαθύτερη κατανόηση των αρχών της ασφάλειας, οδηγώντας σε βελτιωμένη λήψη αποφάσεων και μετριασμό των κινδύνων στο πραγματικό εργοτάξιο. Συμπερασματικά, συνδυάζοντας όλα τα παραπάνω, ο κατασκευαστικός κλάδος μπορεί να πετύχει ένα μεγάλο βήμα προς ένα ασφαλέστερο εργασιακό περιβάλλον. Αυτή η πολύπλευρη προσέγγιση διαθέτει τεράστιες δυνατότητες για την προστασία των εργαζομένων, την πρόληψη των ατυχημάτων και τελικά τη συμβολή σε μια πιο ανθρώπινη και βιώσιμη κατασκευαστική βιομηχανία.</a:t>
            </a:r>
            <a:endParaRPr b="1">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700">
              <a:solidFill>
                <a:srgbClr val="000000"/>
              </a:solidFill>
              <a:latin typeface="Arial"/>
              <a:ea typeface="Arial"/>
              <a:cs typeface="Arial"/>
              <a:sym typeface="Arial"/>
            </a:endParaRPr>
          </a:p>
          <a:p>
            <a:pPr indent="0" lvl="0" marL="0" rtl="0" algn="just">
              <a:lnSpc>
                <a:spcPct val="100000"/>
              </a:lnSpc>
              <a:spcBef>
                <a:spcPts val="1200"/>
              </a:spcBef>
              <a:spcAft>
                <a:spcPts val="0"/>
              </a:spcAft>
              <a:buNone/>
            </a:pPr>
            <a:r>
              <a:t/>
            </a:r>
            <a:endParaRPr sz="1800">
              <a:solidFill>
                <a:srgbClr val="000000"/>
              </a:solidFill>
              <a:latin typeface="Arial"/>
              <a:ea typeface="Arial"/>
              <a:cs typeface="Arial"/>
              <a:sym typeface="Arial"/>
            </a:endParaRPr>
          </a:p>
        </p:txBody>
      </p:sp>
      <p:sp>
        <p:nvSpPr>
          <p:cNvPr id="287" name="Google Shape;287;p31"/>
          <p:cNvSpPr txBox="1"/>
          <p:nvPr>
            <p:ph idx="11" type="ftr"/>
          </p:nvPr>
        </p:nvSpPr>
        <p:spPr>
          <a:xfrm rot="-5400000">
            <a:off x="8854452" y="2953569"/>
            <a:ext cx="6291000" cy="384000"/>
          </a:xfrm>
          <a:prstGeom prst="rect">
            <a:avLst/>
          </a:prstGeom>
          <a:noFill/>
          <a:ln>
            <a:noFill/>
          </a:ln>
        </p:spPr>
        <p:txBody>
          <a:bodyPr anchorCtr="0" anchor="ctr" bIns="45700" lIns="210300" spcFirstLastPara="1" rIns="91425" wrap="square" tIns="45700">
            <a:noAutofit/>
          </a:bodyPr>
          <a:lstStyle/>
          <a:p>
            <a:pPr indent="0" lvl="0" marL="0" rtl="0" algn="l">
              <a:spcBef>
                <a:spcPts val="0"/>
              </a:spcBef>
              <a:spcAft>
                <a:spcPts val="0"/>
              </a:spcAft>
              <a:buNone/>
            </a:pPr>
            <a:r>
              <a:rPr lang="en-US"/>
              <a:t>PRESENTATION TITLE</a:t>
            </a:r>
            <a:endParaRPr/>
          </a:p>
        </p:txBody>
      </p:sp>
      <p:sp>
        <p:nvSpPr>
          <p:cNvPr id="288" name="Google Shape;288;p31"/>
          <p:cNvSpPr txBox="1"/>
          <p:nvPr>
            <p:ph idx="12" type="sldNum"/>
          </p:nvPr>
        </p:nvSpPr>
        <p:spPr>
          <a:xfrm rot="-5400000">
            <a:off x="11716452" y="6382498"/>
            <a:ext cx="567000" cy="384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32"/>
          <p:cNvSpPr txBox="1"/>
          <p:nvPr>
            <p:ph idx="11" type="ftr"/>
          </p:nvPr>
        </p:nvSpPr>
        <p:spPr>
          <a:xfrm rot="-5400000">
            <a:off x="8854452" y="2953569"/>
            <a:ext cx="6291000" cy="384000"/>
          </a:xfrm>
          <a:prstGeom prst="rect">
            <a:avLst/>
          </a:prstGeom>
          <a:noFill/>
          <a:ln>
            <a:noFill/>
          </a:ln>
        </p:spPr>
        <p:txBody>
          <a:bodyPr anchorCtr="0" anchor="ctr" bIns="45700" lIns="210300" spcFirstLastPara="1" rIns="91425" wrap="square" tIns="45700">
            <a:noAutofit/>
          </a:bodyPr>
          <a:lstStyle/>
          <a:p>
            <a:pPr indent="0" lvl="0" marL="0" rtl="0" algn="l">
              <a:spcBef>
                <a:spcPts val="0"/>
              </a:spcBef>
              <a:spcAft>
                <a:spcPts val="0"/>
              </a:spcAft>
              <a:buNone/>
            </a:pPr>
            <a:r>
              <a:rPr lang="en-US"/>
              <a:t>PRESENTATION TITLE</a:t>
            </a:r>
            <a:endParaRPr/>
          </a:p>
        </p:txBody>
      </p:sp>
      <p:sp>
        <p:nvSpPr>
          <p:cNvPr id="294" name="Google Shape;294;p32"/>
          <p:cNvSpPr txBox="1"/>
          <p:nvPr>
            <p:ph idx="12" type="sldNum"/>
          </p:nvPr>
        </p:nvSpPr>
        <p:spPr>
          <a:xfrm rot="-5400000">
            <a:off x="11716452" y="6382498"/>
            <a:ext cx="567000" cy="384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pic>
        <p:nvPicPr>
          <p:cNvPr id="295" name="Google Shape;295;p32"/>
          <p:cNvPicPr preferRelativeResize="0"/>
          <p:nvPr/>
        </p:nvPicPr>
        <p:blipFill>
          <a:blip r:embed="rId3">
            <a:alphaModFix/>
          </a:blip>
          <a:stretch>
            <a:fillRect/>
          </a:stretch>
        </p:blipFill>
        <p:spPr>
          <a:xfrm>
            <a:off x="453200" y="76200"/>
            <a:ext cx="11025719" cy="67056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3"/>
          <p:cNvSpPr txBox="1"/>
          <p:nvPr>
            <p:ph idx="11" type="ftr"/>
          </p:nvPr>
        </p:nvSpPr>
        <p:spPr>
          <a:xfrm rot="-5400000">
            <a:off x="8854452" y="2953569"/>
            <a:ext cx="6291000" cy="384000"/>
          </a:xfrm>
          <a:prstGeom prst="rect">
            <a:avLst/>
          </a:prstGeom>
          <a:noFill/>
          <a:ln>
            <a:noFill/>
          </a:ln>
        </p:spPr>
        <p:txBody>
          <a:bodyPr anchorCtr="0" anchor="ctr" bIns="45700" lIns="210300" spcFirstLastPara="1" rIns="91425" wrap="square" tIns="45700">
            <a:noAutofit/>
          </a:bodyPr>
          <a:lstStyle/>
          <a:p>
            <a:pPr indent="0" lvl="0" marL="0" rtl="0" algn="l">
              <a:spcBef>
                <a:spcPts val="0"/>
              </a:spcBef>
              <a:spcAft>
                <a:spcPts val="0"/>
              </a:spcAft>
              <a:buNone/>
            </a:pPr>
            <a:r>
              <a:rPr lang="en-US"/>
              <a:t>PRESENTATION TITLE</a:t>
            </a:r>
            <a:endParaRPr/>
          </a:p>
        </p:txBody>
      </p:sp>
      <p:sp>
        <p:nvSpPr>
          <p:cNvPr id="301" name="Google Shape;301;p33"/>
          <p:cNvSpPr txBox="1"/>
          <p:nvPr>
            <p:ph idx="12" type="sldNum"/>
          </p:nvPr>
        </p:nvSpPr>
        <p:spPr>
          <a:xfrm rot="-5400000">
            <a:off x="11716452" y="6382498"/>
            <a:ext cx="567000" cy="384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pic>
        <p:nvPicPr>
          <p:cNvPr id="302" name="Google Shape;302;p33"/>
          <p:cNvPicPr preferRelativeResize="0"/>
          <p:nvPr/>
        </p:nvPicPr>
        <p:blipFill>
          <a:blip r:embed="rId3">
            <a:alphaModFix/>
          </a:blip>
          <a:stretch>
            <a:fillRect/>
          </a:stretch>
        </p:blipFill>
        <p:spPr>
          <a:xfrm>
            <a:off x="487925" y="67238"/>
            <a:ext cx="10795001" cy="67235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34"/>
          <p:cNvSpPr txBox="1"/>
          <p:nvPr>
            <p:ph type="title"/>
          </p:nvPr>
        </p:nvSpPr>
        <p:spPr>
          <a:xfrm>
            <a:off x="5977150" y="-147300"/>
            <a:ext cx="5746800" cy="5670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1200"/>
              </a:spcBef>
              <a:spcAft>
                <a:spcPts val="0"/>
              </a:spcAft>
              <a:buNone/>
            </a:pPr>
            <a:r>
              <a:rPr lang="en-US" sz="3000">
                <a:solidFill>
                  <a:srgbClr val="000000"/>
                </a:solidFill>
                <a:latin typeface="Arial"/>
                <a:ea typeface="Arial"/>
                <a:cs typeface="Arial"/>
                <a:sym typeface="Arial"/>
              </a:rPr>
              <a:t>Αποτελέσματα</a:t>
            </a:r>
            <a:endParaRPr sz="3000"/>
          </a:p>
        </p:txBody>
      </p:sp>
      <p:sp>
        <p:nvSpPr>
          <p:cNvPr id="308" name="Google Shape;308;p34"/>
          <p:cNvSpPr txBox="1"/>
          <p:nvPr>
            <p:ph idx="1" type="subTitle"/>
          </p:nvPr>
        </p:nvSpPr>
        <p:spPr>
          <a:xfrm>
            <a:off x="5326450" y="597800"/>
            <a:ext cx="6397500" cy="6602400"/>
          </a:xfrm>
          <a:prstGeom prst="rect">
            <a:avLst/>
          </a:prstGeom>
          <a:noFill/>
          <a:ln>
            <a:noFill/>
          </a:ln>
        </p:spPr>
        <p:txBody>
          <a:bodyPr anchorCtr="0" anchor="t" bIns="0" lIns="0" spcFirstLastPara="1" rIns="0" wrap="square" tIns="0">
            <a:noAutofit/>
          </a:bodyPr>
          <a:lstStyle/>
          <a:p>
            <a:pPr indent="0" lvl="0" marL="0" rtl="0" algn="just">
              <a:lnSpc>
                <a:spcPct val="100000"/>
              </a:lnSpc>
              <a:spcBef>
                <a:spcPts val="1200"/>
              </a:spcBef>
              <a:spcAft>
                <a:spcPts val="0"/>
              </a:spcAft>
              <a:buNone/>
            </a:pPr>
            <a:r>
              <a:rPr lang="en-US" sz="1900">
                <a:solidFill>
                  <a:srgbClr val="000000"/>
                </a:solidFill>
                <a:latin typeface="Arial"/>
                <a:ea typeface="Arial"/>
                <a:cs typeface="Arial"/>
                <a:sym typeface="Arial"/>
              </a:rPr>
              <a:t>Η έρευνα που παρατίθεται στην παρούσα ανάλυση αναδεικνύει τις τεχνολογίες ψηφιακών διδύμων (DT) ως μια πολλά υποσχόμενη λύση για τη βελτίωση της ασφάλειας στον κατασκευαστικό κλάδο. Αυτά τα συστήματα DT υπερβαίνουν τις παραδοσιακές προσεγγίσεις για την ασφάλεια προσφέροντας δυνατότητες προληπτικής διαχείρισης κινδύνων.  Με την ενσωμάτωση της συλλογής και ανάλυσης δεδομένων σε πραγματικό χρόνο με εικονικές προσομοιώσεις, τα συστήματα DT μπορούν να εντοπίσουν πιθανούς κινδύνους για την ασφάλεια πριν από την εκδήλωση των ατυχημάτων. Αυτό επιτρέπει την εφαρμογή προληπτικών μέτρων όπως η εκπαίδευση των εργαζομένων, η επιδιόρθωση και η αντικατάσταση των προβληματικών μηχανημάτων πριν αυτά προκαλέσουν ατυχήματα και η παρακολούθηση της τήρησης των μέτρων ασφαλείας στο χώρο του εργοταξίου, μειώνοντας σημαντικά τον κίνδυνο ατυχημάτων και τραυματισμών στα εργοτάξια.</a:t>
            </a:r>
            <a:endParaRPr sz="2900">
              <a:latin typeface="Arial"/>
              <a:ea typeface="Arial"/>
              <a:cs typeface="Arial"/>
              <a:sym typeface="Arial"/>
            </a:endParaRPr>
          </a:p>
        </p:txBody>
      </p:sp>
      <p:sp>
        <p:nvSpPr>
          <p:cNvPr id="309" name="Google Shape;309;p34"/>
          <p:cNvSpPr txBox="1"/>
          <p:nvPr>
            <p:ph idx="11" type="ftr"/>
          </p:nvPr>
        </p:nvSpPr>
        <p:spPr>
          <a:xfrm rot="-5400000">
            <a:off x="8854452" y="2953569"/>
            <a:ext cx="6291000" cy="384000"/>
          </a:xfrm>
          <a:prstGeom prst="rect">
            <a:avLst/>
          </a:prstGeom>
          <a:noFill/>
          <a:ln>
            <a:noFill/>
          </a:ln>
        </p:spPr>
        <p:txBody>
          <a:bodyPr anchorCtr="0" anchor="ctr" bIns="45700" lIns="210300" spcFirstLastPara="1" rIns="91425" wrap="square" tIns="45700">
            <a:noAutofit/>
          </a:bodyPr>
          <a:lstStyle/>
          <a:p>
            <a:pPr indent="0" lvl="0" marL="0" rtl="0" algn="l">
              <a:spcBef>
                <a:spcPts val="0"/>
              </a:spcBef>
              <a:spcAft>
                <a:spcPts val="0"/>
              </a:spcAft>
              <a:buNone/>
            </a:pPr>
            <a:r>
              <a:rPr lang="en-US"/>
              <a:t>PRESENTATION TITLE</a:t>
            </a:r>
            <a:endParaRPr/>
          </a:p>
        </p:txBody>
      </p:sp>
      <p:sp>
        <p:nvSpPr>
          <p:cNvPr id="310" name="Google Shape;310;p34"/>
          <p:cNvSpPr txBox="1"/>
          <p:nvPr>
            <p:ph idx="12" type="sldNum"/>
          </p:nvPr>
        </p:nvSpPr>
        <p:spPr>
          <a:xfrm rot="-5400000">
            <a:off x="11716452" y="6382498"/>
            <a:ext cx="567000" cy="384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65" name="Shape 165"/>
        <p:cNvGrpSpPr/>
        <p:nvPr/>
      </p:nvGrpSpPr>
      <p:grpSpPr>
        <a:xfrm>
          <a:off x="0" y="0"/>
          <a:ext cx="0" cy="0"/>
          <a:chOff x="0" y="0"/>
          <a:chExt cx="0" cy="0"/>
        </a:xfrm>
      </p:grpSpPr>
      <p:sp>
        <p:nvSpPr>
          <p:cNvPr id="166" name="Google Shape;166;p17"/>
          <p:cNvSpPr txBox="1"/>
          <p:nvPr>
            <p:ph type="title"/>
          </p:nvPr>
        </p:nvSpPr>
        <p:spPr>
          <a:xfrm>
            <a:off x="6696222" y="654637"/>
            <a:ext cx="4834517" cy="2774361"/>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Clr>
                <a:schemeClr val="dk1"/>
              </a:buClr>
              <a:buSzPts val="3600"/>
              <a:buFont typeface="Arial Black"/>
              <a:buNone/>
            </a:pPr>
            <a:r>
              <a:rPr lang="en-US"/>
              <a:t>AGENDA</a:t>
            </a:r>
            <a:endParaRPr/>
          </a:p>
        </p:txBody>
      </p:sp>
      <p:pic>
        <p:nvPicPr>
          <p:cNvPr descr="Close-up of skyscrapers" id="167" name="Google Shape;167;p17"/>
          <p:cNvPicPr preferRelativeResize="0"/>
          <p:nvPr>
            <p:ph idx="2" type="pic"/>
          </p:nvPr>
        </p:nvPicPr>
        <p:blipFill rotWithShape="1">
          <a:blip r:embed="rId3">
            <a:alphaModFix/>
          </a:blip>
          <a:srcRect b="0" l="0" r="0" t="0"/>
          <a:stretch/>
        </p:blipFill>
        <p:spPr>
          <a:xfrm>
            <a:off x="1395412" y="653461"/>
            <a:ext cx="4597556" cy="5549900"/>
          </a:xfrm>
          <a:prstGeom prst="rect">
            <a:avLst/>
          </a:prstGeom>
          <a:blipFill rotWithShape="1">
            <a:blip r:embed="rId4">
              <a:alphaModFix/>
            </a:blip>
            <a:stretch>
              <a:fillRect b="123" l="0" r="0" t="0"/>
            </a:stretch>
          </a:blipFill>
          <a:ln>
            <a:noFill/>
          </a:ln>
        </p:spPr>
      </p:pic>
      <p:sp>
        <p:nvSpPr>
          <p:cNvPr id="168" name="Google Shape;168;p17"/>
          <p:cNvSpPr txBox="1"/>
          <p:nvPr>
            <p:ph idx="1" type="body"/>
          </p:nvPr>
        </p:nvSpPr>
        <p:spPr>
          <a:xfrm>
            <a:off x="6696221" y="3429000"/>
            <a:ext cx="4834517" cy="2774361"/>
          </a:xfrm>
          <a:prstGeom prst="rect">
            <a:avLst/>
          </a:prstGeom>
          <a:noFill/>
          <a:ln>
            <a:noFill/>
          </a:ln>
        </p:spPr>
        <p:txBody>
          <a:bodyPr anchorCtr="0" anchor="t" bIns="0" lIns="0" spcFirstLastPara="1" rIns="0" wrap="square" tIns="0">
            <a:noAutofit/>
          </a:bodyPr>
          <a:lstStyle/>
          <a:p>
            <a:pPr indent="0" lvl="0" marL="0" rtl="0" algn="l">
              <a:lnSpc>
                <a:spcPct val="150000"/>
              </a:lnSpc>
              <a:spcBef>
                <a:spcPts val="0"/>
              </a:spcBef>
              <a:spcAft>
                <a:spcPts val="0"/>
              </a:spcAft>
              <a:buClr>
                <a:schemeClr val="dk1"/>
              </a:buClr>
              <a:buSzPts val="2000"/>
              <a:buFont typeface="Avenir"/>
              <a:buNone/>
            </a:pPr>
            <a:r>
              <a:rPr lang="en-US"/>
              <a:t>Εισαγωγή</a:t>
            </a:r>
            <a:endParaRPr/>
          </a:p>
          <a:p>
            <a:pPr indent="0" lvl="0" marL="0" rtl="0" algn="l">
              <a:lnSpc>
                <a:spcPct val="150000"/>
              </a:lnSpc>
              <a:spcBef>
                <a:spcPts val="0"/>
              </a:spcBef>
              <a:spcAft>
                <a:spcPts val="0"/>
              </a:spcAft>
              <a:buClr>
                <a:schemeClr val="dk1"/>
              </a:buClr>
              <a:buSzPts val="2000"/>
              <a:buFont typeface="Avenir"/>
              <a:buNone/>
            </a:pPr>
            <a:r>
              <a:rPr lang="en-US"/>
              <a:t>Μελέτη Ερευνών</a:t>
            </a:r>
            <a:endParaRPr/>
          </a:p>
          <a:p>
            <a:pPr indent="0" lvl="0" marL="0" rtl="0" algn="l">
              <a:lnSpc>
                <a:spcPct val="150000"/>
              </a:lnSpc>
              <a:spcBef>
                <a:spcPts val="1000"/>
              </a:spcBef>
              <a:spcAft>
                <a:spcPts val="0"/>
              </a:spcAft>
              <a:buClr>
                <a:schemeClr val="dk1"/>
              </a:buClr>
              <a:buSzPts val="2000"/>
              <a:buFont typeface="Avenir"/>
              <a:buNone/>
            </a:pPr>
            <a:r>
              <a:rPr lang="en-US"/>
              <a:t>Η Προσέγγισή μας</a:t>
            </a:r>
            <a:endParaRPr/>
          </a:p>
          <a:p>
            <a:pPr indent="0" lvl="0" marL="0" rtl="0" algn="l">
              <a:lnSpc>
                <a:spcPct val="150000"/>
              </a:lnSpc>
              <a:spcBef>
                <a:spcPts val="1000"/>
              </a:spcBef>
              <a:spcAft>
                <a:spcPts val="0"/>
              </a:spcAft>
              <a:buClr>
                <a:schemeClr val="dk1"/>
              </a:buClr>
              <a:buSzPts val="2000"/>
              <a:buFont typeface="Avenir"/>
              <a:buNone/>
            </a:pPr>
            <a:r>
              <a:rPr lang="en-US"/>
              <a:t>Θεωρητικά Αποτελέσματα- Συγκρίσεις</a:t>
            </a:r>
            <a:endParaRPr/>
          </a:p>
          <a:p>
            <a:pPr indent="0" lvl="0" marL="0" rtl="0" algn="l">
              <a:lnSpc>
                <a:spcPct val="150000"/>
              </a:lnSpc>
              <a:spcBef>
                <a:spcPts val="1000"/>
              </a:spcBef>
              <a:spcAft>
                <a:spcPts val="0"/>
              </a:spcAft>
              <a:buClr>
                <a:schemeClr val="dk1"/>
              </a:buClr>
              <a:buSzPts val="2000"/>
              <a:buFont typeface="Avenir"/>
              <a:buNone/>
            </a:pPr>
            <a:r>
              <a:rPr lang="en-US"/>
              <a:t>Συμπεράσματα-Προτάσεις για Έρευνα</a:t>
            </a:r>
            <a:endParaRPr/>
          </a:p>
          <a:p>
            <a:pPr indent="0" lvl="0" marL="0" rtl="0" algn="l">
              <a:lnSpc>
                <a:spcPct val="150000"/>
              </a:lnSpc>
              <a:spcBef>
                <a:spcPts val="1000"/>
              </a:spcBef>
              <a:spcAft>
                <a:spcPts val="0"/>
              </a:spcAft>
              <a:buClr>
                <a:schemeClr val="dk1"/>
              </a:buClr>
              <a:buSzPts val="2000"/>
              <a:buFont typeface="Avenir"/>
              <a:buNone/>
            </a:pPr>
            <a:r>
              <a:t/>
            </a:r>
            <a:endParaRPr/>
          </a:p>
          <a:p>
            <a:pPr indent="0" lvl="0" marL="0" rtl="0" algn="l">
              <a:lnSpc>
                <a:spcPct val="150000"/>
              </a:lnSpc>
              <a:spcBef>
                <a:spcPts val="1000"/>
              </a:spcBef>
              <a:spcAft>
                <a:spcPts val="0"/>
              </a:spcAft>
              <a:buClr>
                <a:schemeClr val="dk1"/>
              </a:buClr>
              <a:buSzPts val="2000"/>
              <a:buFont typeface="Avenir"/>
              <a:buNone/>
            </a:pPr>
            <a:r>
              <a:t/>
            </a:r>
            <a:endParaRPr/>
          </a:p>
        </p:txBody>
      </p:sp>
      <p:sp>
        <p:nvSpPr>
          <p:cNvPr id="169" name="Google Shape;169;p17"/>
          <p:cNvSpPr/>
          <p:nvPr/>
        </p:nvSpPr>
        <p:spPr>
          <a:xfrm>
            <a:off x="469107" y="638594"/>
            <a:ext cx="2743200" cy="1336433"/>
          </a:xfrm>
          <a:prstGeom prst="rect">
            <a:avLst/>
          </a:prstGeom>
          <a:solidFill>
            <a:srgbClr val="4A5EE6">
              <a:alpha val="8745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accent1"/>
              </a:solidFill>
              <a:latin typeface="Avenir"/>
              <a:ea typeface="Avenir"/>
              <a:cs typeface="Avenir"/>
              <a:sym typeface="Avenir"/>
            </a:endParaRPr>
          </a:p>
        </p:txBody>
      </p:sp>
      <p:sp>
        <p:nvSpPr>
          <p:cNvPr id="170" name="Google Shape;170;p17"/>
          <p:cNvSpPr/>
          <p:nvPr/>
        </p:nvSpPr>
        <p:spPr>
          <a:xfrm>
            <a:off x="5867072" y="2918445"/>
            <a:ext cx="251791" cy="2071501"/>
          </a:xfrm>
          <a:prstGeom prst="rect">
            <a:avLst/>
          </a:prstGeom>
          <a:solidFill>
            <a:srgbClr val="4A5EE6">
              <a:alpha val="75686"/>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accent1"/>
              </a:solidFill>
              <a:latin typeface="Avenir"/>
              <a:ea typeface="Avenir"/>
              <a:cs typeface="Avenir"/>
              <a:sym typeface="Aveni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35"/>
          <p:cNvSpPr txBox="1"/>
          <p:nvPr>
            <p:ph type="title"/>
          </p:nvPr>
        </p:nvSpPr>
        <p:spPr>
          <a:xfrm>
            <a:off x="5977150" y="-147300"/>
            <a:ext cx="5746800" cy="567000"/>
          </a:xfrm>
          <a:prstGeom prst="rect">
            <a:avLst/>
          </a:prstGeom>
          <a:noFill/>
          <a:ln>
            <a:noFill/>
          </a:ln>
        </p:spPr>
        <p:txBody>
          <a:bodyPr anchorCtr="0" anchor="b" bIns="0" lIns="0" spcFirstLastPara="1" rIns="0" wrap="square" tIns="0">
            <a:noAutofit/>
          </a:bodyPr>
          <a:lstStyle/>
          <a:p>
            <a:pPr indent="0" lvl="0" marL="0" rtl="0" algn="ctr">
              <a:lnSpc>
                <a:spcPct val="100000"/>
              </a:lnSpc>
              <a:spcBef>
                <a:spcPts val="1200"/>
              </a:spcBef>
              <a:spcAft>
                <a:spcPts val="0"/>
              </a:spcAft>
              <a:buNone/>
            </a:pPr>
            <a:r>
              <a:rPr lang="en-US" sz="3000">
                <a:solidFill>
                  <a:srgbClr val="000000"/>
                </a:solidFill>
                <a:latin typeface="Arial"/>
                <a:ea typeface="Arial"/>
                <a:cs typeface="Arial"/>
                <a:sym typeface="Arial"/>
              </a:rPr>
              <a:t>Αποτελέσματα</a:t>
            </a:r>
            <a:endParaRPr sz="3000"/>
          </a:p>
        </p:txBody>
      </p:sp>
      <p:sp>
        <p:nvSpPr>
          <p:cNvPr id="316" name="Google Shape;316;p35"/>
          <p:cNvSpPr txBox="1"/>
          <p:nvPr>
            <p:ph idx="1" type="subTitle"/>
          </p:nvPr>
        </p:nvSpPr>
        <p:spPr>
          <a:xfrm>
            <a:off x="5326450" y="597800"/>
            <a:ext cx="6397500" cy="6602400"/>
          </a:xfrm>
          <a:prstGeom prst="rect">
            <a:avLst/>
          </a:prstGeom>
          <a:noFill/>
          <a:ln>
            <a:noFill/>
          </a:ln>
        </p:spPr>
        <p:txBody>
          <a:bodyPr anchorCtr="0" anchor="t" bIns="0" lIns="0" spcFirstLastPara="1" rIns="0" wrap="square" tIns="0">
            <a:noAutofit/>
          </a:bodyPr>
          <a:lstStyle/>
          <a:p>
            <a:pPr indent="0" lvl="0" marL="0" rtl="0" algn="just">
              <a:lnSpc>
                <a:spcPct val="100000"/>
              </a:lnSpc>
              <a:spcBef>
                <a:spcPts val="1200"/>
              </a:spcBef>
              <a:spcAft>
                <a:spcPts val="0"/>
              </a:spcAft>
              <a:buNone/>
            </a:pPr>
            <a:r>
              <a:rPr lang="en-US">
                <a:solidFill>
                  <a:srgbClr val="000000"/>
                </a:solidFill>
                <a:latin typeface="Arial"/>
                <a:ea typeface="Arial"/>
                <a:cs typeface="Arial"/>
                <a:sym typeface="Arial"/>
              </a:rPr>
              <a:t>Επιπλέον, με την αυτοματοποίηση της συλλογής δεδομένων μέσω τεχνολογιών όπως η παρακολούθηση μέσω υπολογιστή, τα συστήματα DT εξαλείφουν την ανάγκη για χειροκίνητες επιθεωρήσεις, οι οποίες μπορεί να είναι χρονοβόρες και να εκθέτουν τους εργαζόμενους σε περιττούς κινδύνους. Ακόμη, οι αρχές σχεδιασμού με επίκεντρο τον χρήστη(UX) που τονίζονται στην ανάπτυξη των συστημάτων DT μπορούν να διασφαλίσουν ότι οι υπεύθυνοι ασφαλείας έχουν πρόσβαση σε διαισθητικές και φιλικές προς τον χρήστη διεπαφές. Αυτό προωθεί την καλύτερη επικοινωνία και συνεργασία μεταξύ των ενδιαφερομένων μερών, ενισχύοντας περαιτέρω τις πρακτικές ασφάλειας σε όλη τη διαδικασία κατασκευής. Συνολικά, η εφαρμογή των τεχνολογιών DT έχει τη δυνατότητα να δημιουργήσει μια σημαντική αλλαγή παραδείγματος στην ασφάλεια των κατασκευών, οδηγώντας σε ένα ασφαλέστερο περιβάλλον εργασίας για όλο το προσωπικό στα εργοτάξια.</a:t>
            </a:r>
            <a:endParaRPr sz="3000">
              <a:latin typeface="Arial"/>
              <a:ea typeface="Arial"/>
              <a:cs typeface="Arial"/>
              <a:sym typeface="Arial"/>
            </a:endParaRPr>
          </a:p>
        </p:txBody>
      </p:sp>
      <p:sp>
        <p:nvSpPr>
          <p:cNvPr id="317" name="Google Shape;317;p35"/>
          <p:cNvSpPr txBox="1"/>
          <p:nvPr>
            <p:ph idx="11" type="ftr"/>
          </p:nvPr>
        </p:nvSpPr>
        <p:spPr>
          <a:xfrm rot="-5400000">
            <a:off x="8854452" y="2953569"/>
            <a:ext cx="6291000" cy="384000"/>
          </a:xfrm>
          <a:prstGeom prst="rect">
            <a:avLst/>
          </a:prstGeom>
          <a:noFill/>
          <a:ln>
            <a:noFill/>
          </a:ln>
        </p:spPr>
        <p:txBody>
          <a:bodyPr anchorCtr="0" anchor="ctr" bIns="45700" lIns="210300" spcFirstLastPara="1" rIns="91425" wrap="square" tIns="45700">
            <a:noAutofit/>
          </a:bodyPr>
          <a:lstStyle/>
          <a:p>
            <a:pPr indent="0" lvl="0" marL="0" rtl="0" algn="l">
              <a:spcBef>
                <a:spcPts val="0"/>
              </a:spcBef>
              <a:spcAft>
                <a:spcPts val="0"/>
              </a:spcAft>
              <a:buNone/>
            </a:pPr>
            <a:r>
              <a:rPr lang="en-US"/>
              <a:t>PRESENTATION TITLE</a:t>
            </a:r>
            <a:endParaRPr/>
          </a:p>
        </p:txBody>
      </p:sp>
      <p:sp>
        <p:nvSpPr>
          <p:cNvPr id="318" name="Google Shape;318;p35"/>
          <p:cNvSpPr txBox="1"/>
          <p:nvPr>
            <p:ph idx="12" type="sldNum"/>
          </p:nvPr>
        </p:nvSpPr>
        <p:spPr>
          <a:xfrm rot="-5400000">
            <a:off x="11716452" y="6382498"/>
            <a:ext cx="567000" cy="384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36"/>
          <p:cNvSpPr txBox="1"/>
          <p:nvPr>
            <p:ph type="title"/>
          </p:nvPr>
        </p:nvSpPr>
        <p:spPr>
          <a:xfrm>
            <a:off x="5977150" y="-147300"/>
            <a:ext cx="5746800" cy="567000"/>
          </a:xfrm>
          <a:prstGeom prst="rect">
            <a:avLst/>
          </a:prstGeom>
          <a:noFill/>
          <a:ln>
            <a:noFill/>
          </a:ln>
        </p:spPr>
        <p:txBody>
          <a:bodyPr anchorCtr="0" anchor="b" bIns="0" lIns="0" spcFirstLastPara="1" rIns="0" wrap="square" tIns="0">
            <a:noAutofit/>
          </a:bodyPr>
          <a:lstStyle/>
          <a:p>
            <a:pPr indent="0" lvl="0" marL="0" rtl="0" algn="ctr">
              <a:lnSpc>
                <a:spcPct val="115000"/>
              </a:lnSpc>
              <a:spcBef>
                <a:spcPts val="0"/>
              </a:spcBef>
              <a:spcAft>
                <a:spcPts val="0"/>
              </a:spcAft>
              <a:buNone/>
            </a:pPr>
            <a:r>
              <a:rPr lang="en-US" sz="3000">
                <a:solidFill>
                  <a:srgbClr val="000000"/>
                </a:solidFill>
                <a:latin typeface="Arial"/>
                <a:ea typeface="Arial"/>
                <a:cs typeface="Arial"/>
                <a:sym typeface="Arial"/>
              </a:rPr>
              <a:t> </a:t>
            </a:r>
            <a:r>
              <a:rPr lang="en-US" sz="3000">
                <a:solidFill>
                  <a:srgbClr val="000000"/>
                </a:solidFill>
                <a:latin typeface="Arial"/>
                <a:ea typeface="Arial"/>
                <a:cs typeface="Arial"/>
                <a:sym typeface="Arial"/>
              </a:rPr>
              <a:t>Συμπεράσματα</a:t>
            </a:r>
            <a:endParaRPr sz="3000"/>
          </a:p>
        </p:txBody>
      </p:sp>
      <p:sp>
        <p:nvSpPr>
          <p:cNvPr id="324" name="Google Shape;324;p36"/>
          <p:cNvSpPr txBox="1"/>
          <p:nvPr>
            <p:ph idx="1" type="subTitle"/>
          </p:nvPr>
        </p:nvSpPr>
        <p:spPr>
          <a:xfrm>
            <a:off x="5326450" y="485525"/>
            <a:ext cx="6397500" cy="6714900"/>
          </a:xfrm>
          <a:prstGeom prst="rect">
            <a:avLst/>
          </a:prstGeom>
          <a:noFill/>
          <a:ln>
            <a:noFill/>
          </a:ln>
        </p:spPr>
        <p:txBody>
          <a:bodyPr anchorCtr="0" anchor="t" bIns="0" lIns="0" spcFirstLastPara="1" rIns="0" wrap="square" tIns="0">
            <a:noAutofit/>
          </a:bodyPr>
          <a:lstStyle/>
          <a:p>
            <a:pPr indent="0" lvl="0" marL="0" rtl="0" algn="just">
              <a:lnSpc>
                <a:spcPct val="100000"/>
              </a:lnSpc>
              <a:spcBef>
                <a:spcPts val="1200"/>
              </a:spcBef>
              <a:spcAft>
                <a:spcPts val="0"/>
              </a:spcAft>
              <a:buNone/>
            </a:pPr>
            <a:r>
              <a:rPr lang="en-US">
                <a:solidFill>
                  <a:srgbClr val="000000"/>
                </a:solidFill>
                <a:latin typeface="Arial"/>
                <a:ea typeface="Arial"/>
                <a:cs typeface="Arial"/>
                <a:sym typeface="Arial"/>
              </a:rPr>
              <a:t>Η προτεινόμενη ιδέα για την δημιουργία ασφαλέστερων εργοταξίων στο μέλλον με την χρήση των DT απέχει πολύ από την πραγματοποίησή της. Τα μέτρα ασφαλείας αμφισβητούνται και παραβλέπονται, συχνά και από τους ίδιους τους εργαζόμενους, ενώ η εγκατάσταση ενός DT για την παρακολούθηση και τον συντονισμό όσων έχουν ήδη αναφερθεί δεν είναι οικονομικά πραγματοποιήσιμη για όλους. Ωστόσο για εμάς μεγαλύτερη αξία έχουν οι ανθρώπινες ζωές και η διασφάλιση της ασφάλειάς τους. Η έρευνά μας παρέχει μία συνοπτική ανάλυση των προτάσεων άλλων ερευνητών αλλά και της δικής μας. Η χρήση B.I.M. και DT θα  συντελέσουν, στον ασφαλέστερο σχεδιασμό, στην παρακολούθηση και καταγραφή της κατάστασης των μηχανημάτων ανά πάσα στιγμή και στον έλεγχο της τήρησης των μέτρων ασφαλείας.</a:t>
            </a:r>
            <a:endParaRPr>
              <a:solidFill>
                <a:srgbClr val="000000"/>
              </a:solidFill>
              <a:latin typeface="Arial"/>
              <a:ea typeface="Arial"/>
              <a:cs typeface="Arial"/>
              <a:sym typeface="Arial"/>
            </a:endParaRPr>
          </a:p>
          <a:p>
            <a:pPr indent="0" lvl="0" marL="0" rtl="0" algn="just">
              <a:lnSpc>
                <a:spcPct val="100000"/>
              </a:lnSpc>
              <a:spcBef>
                <a:spcPts val="1200"/>
              </a:spcBef>
              <a:spcAft>
                <a:spcPts val="0"/>
              </a:spcAft>
              <a:buNone/>
            </a:pPr>
            <a:r>
              <a:t/>
            </a:r>
            <a:endParaRPr b="1" sz="1700">
              <a:solidFill>
                <a:srgbClr val="000000"/>
              </a:solidFill>
              <a:latin typeface="Arial"/>
              <a:ea typeface="Arial"/>
              <a:cs typeface="Arial"/>
              <a:sym typeface="Arial"/>
            </a:endParaRPr>
          </a:p>
        </p:txBody>
      </p:sp>
      <p:sp>
        <p:nvSpPr>
          <p:cNvPr id="325" name="Google Shape;325;p36"/>
          <p:cNvSpPr txBox="1"/>
          <p:nvPr>
            <p:ph idx="11" type="ftr"/>
          </p:nvPr>
        </p:nvSpPr>
        <p:spPr>
          <a:xfrm rot="-5400000">
            <a:off x="8854452" y="2953569"/>
            <a:ext cx="6291000" cy="384000"/>
          </a:xfrm>
          <a:prstGeom prst="rect">
            <a:avLst/>
          </a:prstGeom>
          <a:noFill/>
          <a:ln>
            <a:noFill/>
          </a:ln>
        </p:spPr>
        <p:txBody>
          <a:bodyPr anchorCtr="0" anchor="ctr" bIns="45700" lIns="210300" spcFirstLastPara="1" rIns="91425" wrap="square" tIns="45700">
            <a:noAutofit/>
          </a:bodyPr>
          <a:lstStyle/>
          <a:p>
            <a:pPr indent="0" lvl="0" marL="0" rtl="0" algn="l">
              <a:spcBef>
                <a:spcPts val="0"/>
              </a:spcBef>
              <a:spcAft>
                <a:spcPts val="0"/>
              </a:spcAft>
              <a:buNone/>
            </a:pPr>
            <a:r>
              <a:rPr lang="en-US"/>
              <a:t>PRESENTATION TITLE</a:t>
            </a:r>
            <a:endParaRPr/>
          </a:p>
        </p:txBody>
      </p:sp>
      <p:sp>
        <p:nvSpPr>
          <p:cNvPr id="326" name="Google Shape;326;p36"/>
          <p:cNvSpPr txBox="1"/>
          <p:nvPr>
            <p:ph idx="12" type="sldNum"/>
          </p:nvPr>
        </p:nvSpPr>
        <p:spPr>
          <a:xfrm rot="-5400000">
            <a:off x="11716452" y="6382498"/>
            <a:ext cx="567000" cy="384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7"/>
          <p:cNvSpPr txBox="1"/>
          <p:nvPr>
            <p:ph type="title"/>
          </p:nvPr>
        </p:nvSpPr>
        <p:spPr>
          <a:xfrm>
            <a:off x="5977150" y="-147300"/>
            <a:ext cx="5746800" cy="567000"/>
          </a:xfrm>
          <a:prstGeom prst="rect">
            <a:avLst/>
          </a:prstGeom>
          <a:noFill/>
          <a:ln>
            <a:noFill/>
          </a:ln>
        </p:spPr>
        <p:txBody>
          <a:bodyPr anchorCtr="0" anchor="b" bIns="0" lIns="0" spcFirstLastPara="1" rIns="0" wrap="square" tIns="0">
            <a:noAutofit/>
          </a:bodyPr>
          <a:lstStyle/>
          <a:p>
            <a:pPr indent="0" lvl="0" marL="0" rtl="0" algn="ctr">
              <a:lnSpc>
                <a:spcPct val="115000"/>
              </a:lnSpc>
              <a:spcBef>
                <a:spcPts val="0"/>
              </a:spcBef>
              <a:spcAft>
                <a:spcPts val="0"/>
              </a:spcAft>
              <a:buNone/>
            </a:pPr>
            <a:r>
              <a:rPr lang="en-US" sz="3000">
                <a:solidFill>
                  <a:srgbClr val="000000"/>
                </a:solidFill>
                <a:latin typeface="Arial"/>
                <a:ea typeface="Arial"/>
                <a:cs typeface="Arial"/>
                <a:sym typeface="Arial"/>
              </a:rPr>
              <a:t> Προτάσεις/Έρευνες</a:t>
            </a:r>
            <a:endParaRPr sz="3000">
              <a:solidFill>
                <a:srgbClr val="000000"/>
              </a:solidFill>
              <a:latin typeface="Arial"/>
              <a:ea typeface="Arial"/>
              <a:cs typeface="Arial"/>
              <a:sym typeface="Arial"/>
            </a:endParaRPr>
          </a:p>
        </p:txBody>
      </p:sp>
      <p:sp>
        <p:nvSpPr>
          <p:cNvPr id="332" name="Google Shape;332;p37"/>
          <p:cNvSpPr txBox="1"/>
          <p:nvPr>
            <p:ph idx="1" type="subTitle"/>
          </p:nvPr>
        </p:nvSpPr>
        <p:spPr>
          <a:xfrm>
            <a:off x="5326450" y="485525"/>
            <a:ext cx="6397500" cy="6714900"/>
          </a:xfrm>
          <a:prstGeom prst="rect">
            <a:avLst/>
          </a:prstGeom>
          <a:noFill/>
          <a:ln>
            <a:noFill/>
          </a:ln>
        </p:spPr>
        <p:txBody>
          <a:bodyPr anchorCtr="0" anchor="t" bIns="0" lIns="0" spcFirstLastPara="1" rIns="0" wrap="square" tIns="0">
            <a:noAutofit/>
          </a:bodyPr>
          <a:lstStyle/>
          <a:p>
            <a:pPr indent="0" lvl="0" marL="0" rtl="0" algn="just">
              <a:lnSpc>
                <a:spcPct val="100000"/>
              </a:lnSpc>
              <a:spcBef>
                <a:spcPts val="1200"/>
              </a:spcBef>
              <a:spcAft>
                <a:spcPts val="0"/>
              </a:spcAft>
              <a:buNone/>
            </a:pPr>
            <a:r>
              <a:rPr lang="en-US" sz="1500">
                <a:solidFill>
                  <a:srgbClr val="000000"/>
                </a:solidFill>
                <a:latin typeface="Arial"/>
                <a:ea typeface="Arial"/>
                <a:cs typeface="Arial"/>
                <a:sym typeface="Arial"/>
              </a:rPr>
              <a:t>Η ανάλυση αυτή παρέχει μια ματιά στις δυνατότητες των τεχνολογιών Digital Twin για τον μετασχηματισμό των τομέων των κατασκευών. Ωστόσο, αυτό είναι μόνο η αρχή. Απαιτείται περαιτέρω έρευνα για τη διερεύνηση των πλήρων δυνατοτήτων του DT και της ενσωμάτωσής του με αναδυόμενες τεχνολογίες όπως η τεχνητή νοημοσύνη και τα Big Data.  Σε αυτή την ενότητα θα προταθούν συγκεκριμένες ερευνητικές κατευθύνσεις που εμβαθύνουν σε αυτόν τον τομέα, για να σας βοηθήσουν να αποκτήσετε μια πιο ολοκληρωμένη κατανόηση του τρόπου με τον οποίο τα DT μπορούν να φέρουν επανάσταση σε αυτούς τους κλάδους.</a:t>
            </a:r>
            <a:endParaRPr sz="1500">
              <a:solidFill>
                <a:srgbClr val="000000"/>
              </a:solidFill>
              <a:latin typeface="Arial"/>
              <a:ea typeface="Arial"/>
              <a:cs typeface="Arial"/>
              <a:sym typeface="Arial"/>
            </a:endParaRPr>
          </a:p>
          <a:p>
            <a:pPr indent="0" lvl="0" marL="0" rtl="0" algn="just">
              <a:lnSpc>
                <a:spcPct val="100000"/>
              </a:lnSpc>
              <a:spcBef>
                <a:spcPts val="0"/>
              </a:spcBef>
              <a:spcAft>
                <a:spcPts val="0"/>
              </a:spcAft>
              <a:buNone/>
            </a:pPr>
            <a:r>
              <a:t/>
            </a:r>
            <a:endParaRPr b="1" sz="1500">
              <a:solidFill>
                <a:srgbClr val="4F5671"/>
              </a:solidFill>
              <a:latin typeface="Arial"/>
              <a:ea typeface="Arial"/>
              <a:cs typeface="Arial"/>
              <a:sym typeface="Arial"/>
            </a:endParaRPr>
          </a:p>
          <a:p>
            <a:pPr indent="0" lvl="0" marL="0" rtl="0" algn="just">
              <a:lnSpc>
                <a:spcPct val="100000"/>
              </a:lnSpc>
              <a:spcBef>
                <a:spcPts val="0"/>
              </a:spcBef>
              <a:spcAft>
                <a:spcPts val="0"/>
              </a:spcAft>
              <a:buNone/>
            </a:pPr>
            <a:r>
              <a:rPr lang="en-US" sz="1500">
                <a:solidFill>
                  <a:srgbClr val="000000"/>
                </a:solidFill>
                <a:latin typeface="Arial"/>
                <a:ea typeface="Arial"/>
                <a:cs typeface="Arial"/>
                <a:sym typeface="Arial"/>
              </a:rPr>
              <a:t>Hossein Omrany, ,Karam M. Al-Obaidi ,Amreen Husain, Amirhosein Ghaffarianhoseini</a:t>
            </a:r>
            <a:r>
              <a:rPr lang="en-US" sz="1500">
                <a:solidFill>
                  <a:srgbClr val="222222"/>
                </a:solidFill>
                <a:latin typeface="Arial"/>
                <a:ea typeface="Arial"/>
                <a:cs typeface="Arial"/>
                <a:sym typeface="Arial"/>
              </a:rPr>
              <a:t> Digital Twins in the Construction Industry: A Comprehensive Review of Current Implementations, Enabling Technologies, and Future Directions,</a:t>
            </a:r>
            <a:r>
              <a:rPr lang="en-US" sz="1500" u="sng">
                <a:solidFill>
                  <a:srgbClr val="1155CC"/>
                </a:solidFill>
                <a:latin typeface="Arial"/>
                <a:ea typeface="Arial"/>
                <a:cs typeface="Arial"/>
                <a:sym typeface="Arial"/>
                <a:hlinkClick r:id="rId3">
                  <a:extLst>
                    <a:ext uri="{A12FA001-AC4F-418D-AE19-62706E023703}">
                      <ahyp:hlinkClr val="tx"/>
                    </a:ext>
                  </a:extLst>
                </a:hlinkClick>
              </a:rPr>
              <a:t>https://www.mdpi.com/2071-1050/15/14/10908</a:t>
            </a:r>
            <a:r>
              <a:rPr lang="en-US" sz="1500">
                <a:solidFill>
                  <a:srgbClr val="222222"/>
                </a:solidFill>
                <a:latin typeface="Arial"/>
                <a:ea typeface="Arial"/>
                <a:cs typeface="Arial"/>
                <a:sym typeface="Arial"/>
              </a:rPr>
              <a:t> </a:t>
            </a:r>
            <a:endParaRPr sz="1500">
              <a:solidFill>
                <a:srgbClr val="222222"/>
              </a:solidFill>
              <a:latin typeface="Arial"/>
              <a:ea typeface="Arial"/>
              <a:cs typeface="Arial"/>
              <a:sym typeface="Arial"/>
            </a:endParaRPr>
          </a:p>
          <a:p>
            <a:pPr indent="0" lvl="0" marL="0" rtl="0" algn="just">
              <a:lnSpc>
                <a:spcPct val="100000"/>
              </a:lnSpc>
              <a:spcBef>
                <a:spcPts val="0"/>
              </a:spcBef>
              <a:spcAft>
                <a:spcPts val="0"/>
              </a:spcAft>
              <a:buNone/>
            </a:pPr>
            <a:r>
              <a:t/>
            </a:r>
            <a:endParaRPr sz="1500">
              <a:solidFill>
                <a:srgbClr val="222222"/>
              </a:solidFill>
              <a:latin typeface="Arial"/>
              <a:ea typeface="Arial"/>
              <a:cs typeface="Arial"/>
              <a:sym typeface="Arial"/>
            </a:endParaRPr>
          </a:p>
          <a:p>
            <a:pPr indent="0" lvl="0" marL="0" rtl="0" algn="just">
              <a:lnSpc>
                <a:spcPct val="100000"/>
              </a:lnSpc>
              <a:spcBef>
                <a:spcPts val="0"/>
              </a:spcBef>
              <a:spcAft>
                <a:spcPts val="0"/>
              </a:spcAft>
              <a:buNone/>
            </a:pPr>
            <a:r>
              <a:rPr lang="en-US" sz="1500">
                <a:solidFill>
                  <a:srgbClr val="222222"/>
                </a:solidFill>
                <a:latin typeface="Arial"/>
                <a:ea typeface="Arial"/>
                <a:cs typeface="Arial"/>
                <a:sym typeface="Arial"/>
              </a:rPr>
              <a:t>Ramy Al-Sehrawy, Bimal Kumar, Digital Twins in Architecture, Engineering, Construction and Operations. A Brief Review and Analysis, </a:t>
            </a:r>
            <a:r>
              <a:rPr lang="en-US" sz="1500" u="sng">
                <a:solidFill>
                  <a:srgbClr val="1155CC"/>
                </a:solidFill>
                <a:latin typeface="Arial"/>
                <a:ea typeface="Arial"/>
                <a:cs typeface="Arial"/>
                <a:sym typeface="Arial"/>
                <a:hlinkClick r:id="rId4">
                  <a:extLst>
                    <a:ext uri="{A12FA001-AC4F-418D-AE19-62706E023703}">
                      <ahyp:hlinkClr val="tx"/>
                    </a:ext>
                  </a:extLst>
                </a:hlinkClick>
              </a:rPr>
              <a:t>https://link.springer.com/chapter/10.1007/978-3-030-51295-8_64</a:t>
            </a:r>
            <a:r>
              <a:rPr lang="en-US" sz="1500">
                <a:solidFill>
                  <a:srgbClr val="222222"/>
                </a:solidFill>
                <a:latin typeface="Arial"/>
                <a:ea typeface="Arial"/>
                <a:cs typeface="Arial"/>
                <a:sym typeface="Arial"/>
              </a:rPr>
              <a:t> </a:t>
            </a:r>
            <a:endParaRPr sz="1500">
              <a:solidFill>
                <a:srgbClr val="222222"/>
              </a:solidFill>
              <a:latin typeface="Arial"/>
              <a:ea typeface="Arial"/>
              <a:cs typeface="Arial"/>
              <a:sym typeface="Arial"/>
            </a:endParaRPr>
          </a:p>
          <a:p>
            <a:pPr indent="0" lvl="0" marL="0" rtl="0" algn="just">
              <a:lnSpc>
                <a:spcPct val="100000"/>
              </a:lnSpc>
              <a:spcBef>
                <a:spcPts val="0"/>
              </a:spcBef>
              <a:spcAft>
                <a:spcPts val="0"/>
              </a:spcAft>
              <a:buNone/>
            </a:pPr>
            <a:r>
              <a:t/>
            </a:r>
            <a:endParaRPr sz="1500">
              <a:solidFill>
                <a:srgbClr val="222222"/>
              </a:solidFill>
              <a:latin typeface="Arial"/>
              <a:ea typeface="Arial"/>
              <a:cs typeface="Arial"/>
              <a:sym typeface="Arial"/>
            </a:endParaRPr>
          </a:p>
          <a:p>
            <a:pPr indent="0" lvl="0" marL="0" rtl="0" algn="just">
              <a:lnSpc>
                <a:spcPct val="100000"/>
              </a:lnSpc>
              <a:spcBef>
                <a:spcPts val="0"/>
              </a:spcBef>
              <a:spcAft>
                <a:spcPts val="0"/>
              </a:spcAft>
              <a:buNone/>
            </a:pPr>
            <a:r>
              <a:rPr lang="en-US" sz="1500">
                <a:solidFill>
                  <a:srgbClr val="000000"/>
                </a:solidFill>
                <a:highlight>
                  <a:srgbClr val="FFFFFF"/>
                </a:highlight>
                <a:latin typeface="Arial"/>
                <a:ea typeface="Arial"/>
                <a:cs typeface="Arial"/>
                <a:sym typeface="Arial"/>
              </a:rPr>
              <a:t>Mohamed Nour El-Din, Pedro F. Pereira, João Poças Martins,Nuno M. M. Ramos, Digital Twins for Construction Assets Using BIM Standard Specifications, </a:t>
            </a:r>
            <a:r>
              <a:rPr lang="en-US" sz="1500" u="sng">
                <a:solidFill>
                  <a:srgbClr val="1155CC"/>
                </a:solidFill>
                <a:highlight>
                  <a:srgbClr val="FFFFFF"/>
                </a:highlight>
                <a:latin typeface="Arial"/>
                <a:ea typeface="Arial"/>
                <a:cs typeface="Arial"/>
                <a:sym typeface="Arial"/>
                <a:hlinkClick r:id="rId5">
                  <a:extLst>
                    <a:ext uri="{A12FA001-AC4F-418D-AE19-62706E023703}">
                      <ahyp:hlinkClr val="tx"/>
                    </a:ext>
                  </a:extLst>
                </a:hlinkClick>
              </a:rPr>
              <a:t>https://www.mdpi.com/2075-5309/12/12/2155</a:t>
            </a:r>
            <a:r>
              <a:rPr lang="en-US" sz="1500">
                <a:solidFill>
                  <a:srgbClr val="000000"/>
                </a:solidFill>
                <a:highlight>
                  <a:srgbClr val="FFFFFF"/>
                </a:highlight>
                <a:latin typeface="Arial"/>
                <a:ea typeface="Arial"/>
                <a:cs typeface="Arial"/>
                <a:sym typeface="Arial"/>
              </a:rPr>
              <a:t> </a:t>
            </a:r>
            <a:endParaRPr b="1" sz="1700">
              <a:solidFill>
                <a:srgbClr val="000000"/>
              </a:solidFill>
              <a:latin typeface="Arial"/>
              <a:ea typeface="Arial"/>
              <a:cs typeface="Arial"/>
              <a:sym typeface="Arial"/>
            </a:endParaRPr>
          </a:p>
        </p:txBody>
      </p:sp>
      <p:sp>
        <p:nvSpPr>
          <p:cNvPr id="333" name="Google Shape;333;p37"/>
          <p:cNvSpPr txBox="1"/>
          <p:nvPr>
            <p:ph idx="11" type="ftr"/>
          </p:nvPr>
        </p:nvSpPr>
        <p:spPr>
          <a:xfrm rot="-5400000">
            <a:off x="8854452" y="2953569"/>
            <a:ext cx="6291000" cy="384000"/>
          </a:xfrm>
          <a:prstGeom prst="rect">
            <a:avLst/>
          </a:prstGeom>
          <a:noFill/>
          <a:ln>
            <a:noFill/>
          </a:ln>
        </p:spPr>
        <p:txBody>
          <a:bodyPr anchorCtr="0" anchor="ctr" bIns="45700" lIns="210300" spcFirstLastPara="1" rIns="91425" wrap="square" tIns="45700">
            <a:noAutofit/>
          </a:bodyPr>
          <a:lstStyle/>
          <a:p>
            <a:pPr indent="0" lvl="0" marL="0" rtl="0" algn="l">
              <a:spcBef>
                <a:spcPts val="0"/>
              </a:spcBef>
              <a:spcAft>
                <a:spcPts val="0"/>
              </a:spcAft>
              <a:buNone/>
            </a:pPr>
            <a:r>
              <a:rPr lang="en-US"/>
              <a:t>PRESENTATION TITLE</a:t>
            </a:r>
            <a:endParaRPr/>
          </a:p>
        </p:txBody>
      </p:sp>
      <p:sp>
        <p:nvSpPr>
          <p:cNvPr id="334" name="Google Shape;334;p37"/>
          <p:cNvSpPr txBox="1"/>
          <p:nvPr>
            <p:ph idx="12" type="sldNum"/>
          </p:nvPr>
        </p:nvSpPr>
        <p:spPr>
          <a:xfrm rot="-5400000">
            <a:off x="11716452" y="6382498"/>
            <a:ext cx="567000" cy="384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8"/>
          <p:cNvSpPr txBox="1"/>
          <p:nvPr>
            <p:ph type="title"/>
          </p:nvPr>
        </p:nvSpPr>
        <p:spPr>
          <a:xfrm>
            <a:off x="847375" y="81921"/>
            <a:ext cx="5744400" cy="4551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1200"/>
              </a:spcBef>
              <a:spcAft>
                <a:spcPts val="0"/>
              </a:spcAft>
              <a:buNone/>
            </a:pPr>
            <a:r>
              <a:rPr lang="en-US" sz="3000">
                <a:solidFill>
                  <a:srgbClr val="000000"/>
                </a:solidFill>
                <a:latin typeface="Arial"/>
                <a:ea typeface="Arial"/>
                <a:cs typeface="Arial"/>
                <a:sym typeface="Arial"/>
              </a:rPr>
              <a:t>Βιβλιογραφία</a:t>
            </a:r>
            <a:endParaRPr sz="3000"/>
          </a:p>
        </p:txBody>
      </p:sp>
      <p:sp>
        <p:nvSpPr>
          <p:cNvPr id="341" name="Google Shape;341;p38"/>
          <p:cNvSpPr txBox="1"/>
          <p:nvPr>
            <p:ph idx="1" type="body"/>
          </p:nvPr>
        </p:nvSpPr>
        <p:spPr>
          <a:xfrm>
            <a:off x="200275" y="639025"/>
            <a:ext cx="6736800" cy="62910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1200"/>
              </a:spcBef>
              <a:spcAft>
                <a:spcPts val="0"/>
              </a:spcAft>
              <a:buNone/>
            </a:pPr>
            <a:r>
              <a:rPr lang="en-US" sz="1300">
                <a:solidFill>
                  <a:srgbClr val="000000"/>
                </a:solidFill>
                <a:latin typeface="Arial"/>
                <a:ea typeface="Arial"/>
                <a:cs typeface="Arial"/>
                <a:sym typeface="Arial"/>
              </a:rPr>
              <a:t>Lei Hou, Shaoze Wu, Guomin Zhang, Yongtao Tan (2020) Literature Review of Digital Twins Applications in Construction Workforce Safety. </a:t>
            </a:r>
            <a:r>
              <a:rPr lang="en-US" sz="1300" u="sng">
                <a:solidFill>
                  <a:srgbClr val="1155CC"/>
                </a:solidFill>
                <a:latin typeface="Arial"/>
                <a:ea typeface="Arial"/>
                <a:cs typeface="Arial"/>
                <a:sym typeface="Arial"/>
                <a:hlinkClick r:id="rId3">
                  <a:extLst>
                    <a:ext uri="{A12FA001-AC4F-418D-AE19-62706E023703}">
                      <ahyp:hlinkClr val="tx"/>
                    </a:ext>
                  </a:extLst>
                </a:hlinkClick>
              </a:rPr>
              <a:t>https://www.researchgate.net/publication/348143417_Literature_Review_of_Digital_Twins_Applications_in_Construction_Workforce_Safety</a:t>
            </a:r>
            <a:endParaRPr sz="1300">
              <a:solidFill>
                <a:srgbClr val="000000"/>
              </a:solidFill>
              <a:latin typeface="Arial"/>
              <a:ea typeface="Arial"/>
              <a:cs typeface="Arial"/>
              <a:sym typeface="Arial"/>
            </a:endParaRPr>
          </a:p>
          <a:p>
            <a:pPr indent="0" lvl="0" marL="0" rtl="0" algn="ctr">
              <a:lnSpc>
                <a:spcPct val="100000"/>
              </a:lnSpc>
              <a:spcBef>
                <a:spcPts val="1200"/>
              </a:spcBef>
              <a:spcAft>
                <a:spcPts val="0"/>
              </a:spcAft>
              <a:buNone/>
            </a:pPr>
            <a:r>
              <a:rPr lang="en-US" sz="1300">
                <a:solidFill>
                  <a:srgbClr val="000000"/>
                </a:solidFill>
                <a:latin typeface="Arial"/>
                <a:ea typeface="Arial"/>
                <a:cs typeface="Arial"/>
                <a:sym typeface="Arial"/>
              </a:rPr>
              <a:t>Zijian Ye, Ying Ye, Chengping Zhang, Zhiming Zhang, Wei Li, Xuejie Wang, Lei Wang, Libin Wang (2023) A digital twin approach for tunnel construction safety early warning and management </a:t>
            </a:r>
            <a:r>
              <a:rPr lang="en-US" sz="1300" u="sng">
                <a:solidFill>
                  <a:srgbClr val="1155CC"/>
                </a:solidFill>
                <a:latin typeface="Arial"/>
                <a:ea typeface="Arial"/>
                <a:cs typeface="Arial"/>
                <a:sym typeface="Arial"/>
                <a:hlinkClick r:id="rId4">
                  <a:extLst>
                    <a:ext uri="{A12FA001-AC4F-418D-AE19-62706E023703}">
                      <ahyp:hlinkClr val="tx"/>
                    </a:ext>
                  </a:extLst>
                </a:hlinkClick>
              </a:rPr>
              <a:t>https://www.sciencedirect.com/science/article/abs/pii/S0166361522001798</a:t>
            </a:r>
            <a:endParaRPr sz="1300">
              <a:solidFill>
                <a:srgbClr val="000000"/>
              </a:solidFill>
              <a:latin typeface="Arial"/>
              <a:ea typeface="Arial"/>
              <a:cs typeface="Arial"/>
              <a:sym typeface="Arial"/>
            </a:endParaRPr>
          </a:p>
          <a:p>
            <a:pPr indent="0" lvl="0" marL="0" rtl="0" algn="ctr">
              <a:lnSpc>
                <a:spcPct val="100000"/>
              </a:lnSpc>
              <a:spcBef>
                <a:spcPts val="1200"/>
              </a:spcBef>
              <a:spcAft>
                <a:spcPts val="0"/>
              </a:spcAft>
              <a:buNone/>
            </a:pPr>
            <a:r>
              <a:rPr lang="en-US" sz="1300">
                <a:solidFill>
                  <a:srgbClr val="000000"/>
                </a:solidFill>
                <a:latin typeface="Arial"/>
                <a:ea typeface="Arial"/>
                <a:cs typeface="Arial"/>
                <a:sym typeface="Arial"/>
              </a:rPr>
              <a:t>Fatima Alsakka, Haitao Yu, Ibrahim El-Chami, Farook Hamzeh, Mohamed Al-Hussein (2024) Digital twin for production estimation, scheduling and real-time monitoring in offsite construction </a:t>
            </a:r>
            <a:r>
              <a:rPr lang="en-US" sz="1300" u="sng">
                <a:solidFill>
                  <a:srgbClr val="1155CC"/>
                </a:solidFill>
                <a:latin typeface="Arial"/>
                <a:ea typeface="Arial"/>
                <a:cs typeface="Arial"/>
                <a:sym typeface="Arial"/>
                <a:hlinkClick r:id="rId5">
                  <a:extLst>
                    <a:ext uri="{A12FA001-AC4F-418D-AE19-62706E023703}">
                      <ahyp:hlinkClr val="tx"/>
                    </a:ext>
                  </a:extLst>
                </a:hlinkClick>
              </a:rPr>
              <a:t>https://www.sciencedirect.com/science/article/pii/S0360835224002948</a:t>
            </a:r>
            <a:r>
              <a:rPr lang="en-US" sz="1300">
                <a:solidFill>
                  <a:srgbClr val="000000"/>
                </a:solidFill>
                <a:latin typeface="Arial"/>
                <a:ea typeface="Arial"/>
                <a:cs typeface="Arial"/>
                <a:sym typeface="Arial"/>
              </a:rPr>
              <a:t> </a:t>
            </a:r>
            <a:endParaRPr sz="1300">
              <a:solidFill>
                <a:srgbClr val="000000"/>
              </a:solidFill>
              <a:latin typeface="Arial"/>
              <a:ea typeface="Arial"/>
              <a:cs typeface="Arial"/>
              <a:sym typeface="Arial"/>
            </a:endParaRPr>
          </a:p>
          <a:p>
            <a:pPr indent="0" lvl="0" marL="0" rtl="0" algn="ctr">
              <a:lnSpc>
                <a:spcPct val="100000"/>
              </a:lnSpc>
              <a:spcBef>
                <a:spcPts val="1200"/>
              </a:spcBef>
              <a:spcAft>
                <a:spcPts val="0"/>
              </a:spcAft>
              <a:buNone/>
            </a:pPr>
            <a:r>
              <a:rPr lang="en-US" sz="1300">
                <a:solidFill>
                  <a:srgbClr val="000000"/>
                </a:solidFill>
                <a:latin typeface="Arial"/>
                <a:ea typeface="Arial"/>
                <a:cs typeface="Arial"/>
                <a:sym typeface="Arial"/>
              </a:rPr>
              <a:t>Wenjuan Wang, Qasim Zaheer, Shi Qiu,</a:t>
            </a:r>
            <a:r>
              <a:rPr lang="en-US" sz="1300">
                <a:solidFill>
                  <a:srgbClr val="1155CC"/>
                </a:solidFill>
                <a:latin typeface="Arial"/>
                <a:ea typeface="Arial"/>
                <a:cs typeface="Arial"/>
                <a:sym typeface="Arial"/>
              </a:rPr>
              <a:t> </a:t>
            </a:r>
            <a:r>
              <a:rPr lang="en-US" sz="1300">
                <a:solidFill>
                  <a:srgbClr val="000000"/>
                </a:solidFill>
                <a:latin typeface="Arial"/>
                <a:ea typeface="Arial"/>
                <a:cs typeface="Arial"/>
                <a:sym typeface="Arial"/>
              </a:rPr>
              <a:t>Wei-Dong Wang, Chengbo A</a:t>
            </a:r>
            <a:r>
              <a:rPr lang="en-US" sz="1300">
                <a:solidFill>
                  <a:srgbClr val="000000"/>
                </a:solidFill>
                <a:highlight>
                  <a:srgbClr val="FFFFFF"/>
                </a:highlight>
                <a:latin typeface="Arial"/>
                <a:ea typeface="Arial"/>
                <a:cs typeface="Arial"/>
                <a:sym typeface="Arial"/>
              </a:rPr>
              <a:t>i, Jin Wang, </a:t>
            </a:r>
            <a:r>
              <a:rPr lang="en-US" sz="1300">
                <a:solidFill>
                  <a:srgbClr val="000000"/>
                </a:solidFill>
                <a:latin typeface="Arial"/>
                <a:ea typeface="Arial"/>
                <a:cs typeface="Arial"/>
                <a:sym typeface="Arial"/>
              </a:rPr>
              <a:t>Sicheng Wang, Wenbo Hu (2023) Digital Twins in Design and Construction </a:t>
            </a:r>
            <a:r>
              <a:rPr lang="en-US" sz="1300" u="sng">
                <a:solidFill>
                  <a:srgbClr val="1155CC"/>
                </a:solidFill>
                <a:latin typeface="Arial"/>
                <a:ea typeface="Arial"/>
                <a:cs typeface="Arial"/>
                <a:sym typeface="Arial"/>
                <a:hlinkClick r:id="rId6">
                  <a:extLst>
                    <a:ext uri="{A12FA001-AC4F-418D-AE19-62706E023703}">
                      <ahyp:hlinkClr val="tx"/>
                    </a:ext>
                  </a:extLst>
                </a:hlinkClick>
              </a:rPr>
              <a:t>https://www.researchgate.net/publication/376264340_Digital_Twins_in_Design_and_Construction</a:t>
            </a:r>
            <a:endParaRPr sz="1300">
              <a:solidFill>
                <a:srgbClr val="000000"/>
              </a:solidFill>
              <a:latin typeface="Arial"/>
              <a:ea typeface="Arial"/>
              <a:cs typeface="Arial"/>
              <a:sym typeface="Arial"/>
            </a:endParaRPr>
          </a:p>
          <a:p>
            <a:pPr indent="0" lvl="0" marL="0" rtl="0" algn="ctr">
              <a:lnSpc>
                <a:spcPct val="100000"/>
              </a:lnSpc>
              <a:spcBef>
                <a:spcPts val="2400"/>
              </a:spcBef>
              <a:spcAft>
                <a:spcPts val="0"/>
              </a:spcAft>
              <a:buNone/>
            </a:pPr>
            <a:r>
              <a:rPr lang="en-US" sz="1300">
                <a:solidFill>
                  <a:srgbClr val="000000"/>
                </a:solidFill>
                <a:latin typeface="Arial"/>
                <a:ea typeface="Arial"/>
                <a:cs typeface="Arial"/>
                <a:sym typeface="Arial"/>
              </a:rPr>
              <a:t>Yutong Liu (2022) Research on the Design of Digital Twin System for Construction Safety </a:t>
            </a:r>
            <a:r>
              <a:rPr lang="en-US" sz="1300" u="sng">
                <a:solidFill>
                  <a:srgbClr val="1155CC"/>
                </a:solidFill>
                <a:latin typeface="Arial"/>
                <a:ea typeface="Arial"/>
                <a:cs typeface="Arial"/>
                <a:sym typeface="Arial"/>
                <a:hlinkClick r:id="rId7">
                  <a:extLst>
                    <a:ext uri="{A12FA001-AC4F-418D-AE19-62706E023703}">
                      <ahyp:hlinkClr val="tx"/>
                    </a:ext>
                  </a:extLst>
                </a:hlinkClick>
              </a:rPr>
              <a:t>https://ieeexplore.ieee.org/document/10070318</a:t>
            </a:r>
            <a:endParaRPr sz="1300">
              <a:solidFill>
                <a:srgbClr val="000000"/>
              </a:solidFill>
              <a:latin typeface="Arial"/>
              <a:ea typeface="Arial"/>
              <a:cs typeface="Arial"/>
              <a:sym typeface="Arial"/>
            </a:endParaRPr>
          </a:p>
          <a:p>
            <a:pPr indent="0" lvl="0" marL="0" rtl="0" algn="ctr">
              <a:lnSpc>
                <a:spcPct val="100000"/>
              </a:lnSpc>
              <a:spcBef>
                <a:spcPts val="1200"/>
              </a:spcBef>
              <a:spcAft>
                <a:spcPts val="0"/>
              </a:spcAft>
              <a:buNone/>
            </a:pPr>
            <a:r>
              <a:rPr lang="en-US" sz="1300">
                <a:solidFill>
                  <a:srgbClr val="000000"/>
                </a:solidFill>
                <a:latin typeface="Arial"/>
                <a:ea typeface="Arial"/>
                <a:cs typeface="Arial"/>
                <a:sym typeface="Arial"/>
              </a:rPr>
              <a:t>Aparna Harichandran, Karsten Winther Johansen, Emil Lybaek Jacobsen, Jochen Teizer (2021) A Conceptual Framework for Construction Safety Training using Dynamic Virtual Reality Games and Digital Twins </a:t>
            </a:r>
            <a:r>
              <a:rPr lang="en-US" sz="1300" u="sng">
                <a:solidFill>
                  <a:srgbClr val="1155CC"/>
                </a:solidFill>
                <a:latin typeface="Arial"/>
                <a:ea typeface="Arial"/>
                <a:cs typeface="Arial"/>
                <a:sym typeface="Arial"/>
                <a:hlinkClick r:id="rId8">
                  <a:extLst>
                    <a:ext uri="{A12FA001-AC4F-418D-AE19-62706E023703}">
                      <ahyp:hlinkClr val="tx"/>
                    </a:ext>
                  </a:extLst>
                </a:hlinkClick>
              </a:rPr>
              <a:t>https://www.researchgate.net/publication/356065915_A_Conceptual_Framework_for_Construction_Safety_Training_using_Dynamic_Virtual_Reality_Games_and_Digital_Twins</a:t>
            </a:r>
            <a:endParaRPr sz="1300">
              <a:solidFill>
                <a:srgbClr val="000000"/>
              </a:solidFill>
              <a:latin typeface="Arial"/>
              <a:ea typeface="Arial"/>
              <a:cs typeface="Arial"/>
              <a:sym typeface="Arial"/>
            </a:endParaRPr>
          </a:p>
          <a:p>
            <a:pPr indent="0" lvl="0" marL="0" rtl="0" algn="ctr">
              <a:lnSpc>
                <a:spcPct val="100000"/>
              </a:lnSpc>
              <a:spcBef>
                <a:spcPts val="1200"/>
              </a:spcBef>
              <a:spcAft>
                <a:spcPts val="0"/>
              </a:spcAft>
              <a:buNone/>
            </a:pPr>
            <a:r>
              <a:rPr lang="en-US" sz="1300">
                <a:solidFill>
                  <a:srgbClr val="000000"/>
                </a:solidFill>
                <a:latin typeface="Arial"/>
                <a:ea typeface="Arial"/>
                <a:cs typeface="Arial"/>
                <a:sym typeface="Arial"/>
              </a:rPr>
              <a:t>ΕΛΣΤΑΤ </a:t>
            </a:r>
            <a:r>
              <a:rPr lang="en-US" sz="1300" u="sng">
                <a:solidFill>
                  <a:srgbClr val="1155CC"/>
                </a:solidFill>
                <a:latin typeface="Arial"/>
                <a:ea typeface="Arial"/>
                <a:cs typeface="Arial"/>
                <a:sym typeface="Arial"/>
                <a:hlinkClick r:id="rId9">
                  <a:extLst>
                    <a:ext uri="{A12FA001-AC4F-418D-AE19-62706E023703}">
                      <ahyp:hlinkClr val="tx"/>
                    </a:ext>
                  </a:extLst>
                </a:hlinkClick>
              </a:rPr>
              <a:t>https://www.statistics.gr/documents/20181/5af59afd-0598-4622-2593-0fcbed3d3178</a:t>
            </a:r>
            <a:r>
              <a:rPr lang="en-US" sz="1300">
                <a:solidFill>
                  <a:srgbClr val="000000"/>
                </a:solidFill>
                <a:latin typeface="Arial"/>
                <a:ea typeface="Arial"/>
                <a:cs typeface="Arial"/>
                <a:sym typeface="Arial"/>
              </a:rPr>
              <a:t> (δεν λειτουργεί για κάποιον λόγο το link)</a:t>
            </a:r>
            <a:endParaRPr sz="1300"/>
          </a:p>
        </p:txBody>
      </p:sp>
      <p:pic>
        <p:nvPicPr>
          <p:cNvPr descr="White modern architecture" id="342" name="Google Shape;342;p38"/>
          <p:cNvPicPr preferRelativeResize="0"/>
          <p:nvPr>
            <p:ph idx="2" type="pic"/>
          </p:nvPr>
        </p:nvPicPr>
        <p:blipFill rotWithShape="1">
          <a:blip r:embed="rId10">
            <a:alphaModFix/>
          </a:blip>
          <a:srcRect b="0" l="0" r="0" t="0"/>
          <a:stretch/>
        </p:blipFill>
        <p:spPr>
          <a:xfrm>
            <a:off x="7868966" y="1112838"/>
            <a:ext cx="3475649" cy="4975225"/>
          </a:xfrm>
          <a:prstGeom prst="rect">
            <a:avLst/>
          </a:prstGeom>
          <a:solidFill>
            <a:srgbClr val="D9DEFA"/>
          </a:solidFill>
          <a:ln>
            <a:noFill/>
          </a:ln>
        </p:spPr>
      </p:pic>
      <p:sp>
        <p:nvSpPr>
          <p:cNvPr id="343" name="Google Shape;343;p38"/>
          <p:cNvSpPr/>
          <p:nvPr>
            <p:ph idx="3" type="body"/>
          </p:nvPr>
        </p:nvSpPr>
        <p:spPr>
          <a:xfrm>
            <a:off x="7010733" y="2803273"/>
            <a:ext cx="2121300" cy="2121300"/>
          </a:xfrm>
          <a:prstGeom prst="ellipse">
            <a:avLst/>
          </a:prstGeom>
          <a:solidFill>
            <a:schemeClr val="accent1">
              <a:alpha val="88630"/>
            </a:schemeClr>
          </a:solidFill>
          <a:ln>
            <a:noFill/>
          </a:ln>
        </p:spPr>
        <p:txBody>
          <a:bodyPr anchorCtr="0" anchor="t" bIns="0" lIns="0" spcFirstLastPara="1" rIns="0" wrap="square" tIns="0">
            <a:noAutofit/>
          </a:bodyPr>
          <a:lstStyle/>
          <a:p>
            <a:pPr indent="0" lvl="0" marL="0" rtl="0" algn="l">
              <a:lnSpc>
                <a:spcPct val="150000"/>
              </a:lnSpc>
              <a:spcBef>
                <a:spcPts val="0"/>
              </a:spcBef>
              <a:spcAft>
                <a:spcPts val="0"/>
              </a:spcAft>
              <a:buClr>
                <a:schemeClr val="accent1"/>
              </a:buClr>
              <a:buSzPts val="300"/>
              <a:buFont typeface="Avenir"/>
              <a:buNone/>
            </a:pPr>
            <a:r>
              <a:t/>
            </a:r>
            <a:endParaRPr/>
          </a:p>
        </p:txBody>
      </p:sp>
      <p:sp>
        <p:nvSpPr>
          <p:cNvPr id="344" name="Google Shape;344;p38"/>
          <p:cNvSpPr txBox="1"/>
          <p:nvPr>
            <p:ph idx="4" type="body"/>
          </p:nvPr>
        </p:nvSpPr>
        <p:spPr>
          <a:xfrm>
            <a:off x="11258537" y="4711495"/>
            <a:ext cx="192000" cy="1033200"/>
          </a:xfrm>
          <a:prstGeom prst="rect">
            <a:avLst/>
          </a:prstGeom>
          <a:solidFill>
            <a:schemeClr val="accent1">
              <a:alpha val="82750"/>
            </a:schemeClr>
          </a:solidFill>
          <a:ln>
            <a:noFill/>
          </a:ln>
        </p:spPr>
        <p:txBody>
          <a:bodyPr anchorCtr="0" anchor="t" bIns="0" lIns="0" spcFirstLastPara="1" rIns="0" wrap="square" tIns="0">
            <a:noAutofit/>
          </a:bodyPr>
          <a:lstStyle/>
          <a:p>
            <a:pPr indent="0" lvl="0" marL="0" rtl="0" algn="l">
              <a:lnSpc>
                <a:spcPct val="150000"/>
              </a:lnSpc>
              <a:spcBef>
                <a:spcPts val="0"/>
              </a:spcBef>
              <a:spcAft>
                <a:spcPts val="0"/>
              </a:spcAft>
              <a:buClr>
                <a:schemeClr val="accent1"/>
              </a:buClr>
              <a:buSzPts val="300"/>
              <a:buFont typeface="Avenir"/>
              <a:buNone/>
            </a:pPr>
            <a:r>
              <a:t/>
            </a:r>
            <a:endParaRPr/>
          </a:p>
        </p:txBody>
      </p:sp>
      <p:sp>
        <p:nvSpPr>
          <p:cNvPr id="345" name="Google Shape;345;p38"/>
          <p:cNvSpPr txBox="1"/>
          <p:nvPr>
            <p:ph idx="11" type="ftr"/>
          </p:nvPr>
        </p:nvSpPr>
        <p:spPr>
          <a:xfrm rot="-5400000">
            <a:off x="8854452" y="2953569"/>
            <a:ext cx="6291000" cy="384000"/>
          </a:xfrm>
          <a:prstGeom prst="rect">
            <a:avLst/>
          </a:prstGeom>
          <a:noFill/>
          <a:ln>
            <a:noFill/>
          </a:ln>
        </p:spPr>
        <p:txBody>
          <a:bodyPr anchorCtr="0" anchor="ctr" bIns="45700" lIns="210300" spcFirstLastPara="1" rIns="91425" wrap="square" tIns="45700">
            <a:noAutofit/>
          </a:bodyPr>
          <a:lstStyle/>
          <a:p>
            <a:pPr indent="0" lvl="0" marL="0" rtl="0" algn="l">
              <a:spcBef>
                <a:spcPts val="0"/>
              </a:spcBef>
              <a:spcAft>
                <a:spcPts val="0"/>
              </a:spcAft>
              <a:buNone/>
            </a:pPr>
            <a:r>
              <a:rPr lang="en-US"/>
              <a:t>PRESENTATION TITLE</a:t>
            </a:r>
            <a:endParaRPr/>
          </a:p>
        </p:txBody>
      </p:sp>
      <p:sp>
        <p:nvSpPr>
          <p:cNvPr id="346" name="Google Shape;346;p38"/>
          <p:cNvSpPr txBox="1"/>
          <p:nvPr>
            <p:ph idx="12" type="sldNum"/>
          </p:nvPr>
        </p:nvSpPr>
        <p:spPr>
          <a:xfrm rot="-5400000">
            <a:off x="11716452" y="6382498"/>
            <a:ext cx="567000" cy="384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39"/>
          <p:cNvSpPr txBox="1"/>
          <p:nvPr>
            <p:ph idx="1" type="subTitle"/>
          </p:nvPr>
        </p:nvSpPr>
        <p:spPr>
          <a:xfrm rot="5400000">
            <a:off x="33344797" y="2350503"/>
            <a:ext cx="1740000" cy="417000"/>
          </a:xfrm>
          <a:prstGeom prst="rect">
            <a:avLst/>
          </a:prstGeom>
          <a:noFill/>
          <a:ln>
            <a:noFill/>
          </a:ln>
        </p:spPr>
        <p:txBody>
          <a:bodyPr anchorCtr="0" anchor="t" bIns="0" lIns="0" spcFirstLastPara="1" rIns="0" wrap="square" tIns="0">
            <a:noAutofit/>
          </a:bodyPr>
          <a:lstStyle/>
          <a:p>
            <a:pPr indent="0" lvl="0" marL="0" rtl="0" algn="l">
              <a:lnSpc>
                <a:spcPct val="150000"/>
              </a:lnSpc>
              <a:spcBef>
                <a:spcPts val="0"/>
              </a:spcBef>
              <a:spcAft>
                <a:spcPts val="0"/>
              </a:spcAft>
              <a:buClr>
                <a:schemeClr val="dk1"/>
              </a:buClr>
              <a:buSzPts val="1800"/>
              <a:buFont typeface="Avenir"/>
              <a:buNone/>
            </a:pPr>
            <a:r>
              <a:t/>
            </a:r>
            <a:endParaRPr/>
          </a:p>
        </p:txBody>
      </p:sp>
      <p:sp>
        <p:nvSpPr>
          <p:cNvPr id="352" name="Google Shape;352;p39"/>
          <p:cNvSpPr txBox="1"/>
          <p:nvPr>
            <p:ph type="title"/>
          </p:nvPr>
        </p:nvSpPr>
        <p:spPr>
          <a:xfrm>
            <a:off x="1228500" y="1155325"/>
            <a:ext cx="2643300" cy="9702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chemeClr val="dk1"/>
              </a:buClr>
              <a:buSzPts val="3000"/>
              <a:buFont typeface="Avenir"/>
              <a:buNone/>
            </a:pPr>
            <a:r>
              <a:rPr lang="en-US" sz="3500"/>
              <a:t>Thank </a:t>
            </a:r>
            <a:r>
              <a:rPr lang="en-US" sz="3500"/>
              <a:t>you</a:t>
            </a:r>
            <a:r>
              <a:rPr lang="en-US" sz="3500"/>
              <a:t>!</a:t>
            </a:r>
            <a:endParaRPr sz="3500"/>
          </a:p>
        </p:txBody>
      </p:sp>
      <p:sp>
        <p:nvSpPr>
          <p:cNvPr id="353" name="Google Shape;353;p39"/>
          <p:cNvSpPr/>
          <p:nvPr/>
        </p:nvSpPr>
        <p:spPr>
          <a:xfrm>
            <a:off x="9009602" y="1801064"/>
            <a:ext cx="280846" cy="70788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a:p>
        </p:txBody>
      </p:sp>
      <p:sp>
        <p:nvSpPr>
          <p:cNvPr id="354" name="Google Shape;354;p39"/>
          <p:cNvSpPr txBox="1"/>
          <p:nvPr>
            <p:ph idx="11" type="ftr"/>
          </p:nvPr>
        </p:nvSpPr>
        <p:spPr>
          <a:xfrm rot="-5400000">
            <a:off x="8854442" y="2953511"/>
            <a:ext cx="6291068" cy="384048"/>
          </a:xfrm>
          <a:prstGeom prst="rect">
            <a:avLst/>
          </a:prstGeom>
          <a:noFill/>
          <a:ln>
            <a:noFill/>
          </a:ln>
        </p:spPr>
        <p:txBody>
          <a:bodyPr anchorCtr="0" anchor="ctr" bIns="45700" lIns="210300" spcFirstLastPara="1" rIns="91425" wrap="square" tIns="45700">
            <a:noAutofit/>
          </a:bodyPr>
          <a:lstStyle/>
          <a:p>
            <a:pPr indent="0" lvl="0" marL="0" rtl="0" algn="l">
              <a:spcBef>
                <a:spcPts val="0"/>
              </a:spcBef>
              <a:spcAft>
                <a:spcPts val="0"/>
              </a:spcAft>
              <a:buNone/>
            </a:pPr>
            <a:r>
              <a:rPr lang="en-US"/>
              <a:t>PRESENTATION TITLE</a:t>
            </a:r>
            <a:endParaRPr/>
          </a:p>
        </p:txBody>
      </p:sp>
      <p:sp>
        <p:nvSpPr>
          <p:cNvPr id="355" name="Google Shape;355;p39"/>
          <p:cNvSpPr txBox="1"/>
          <p:nvPr>
            <p:ph idx="12" type="sldNum"/>
          </p:nvPr>
        </p:nvSpPr>
        <p:spPr>
          <a:xfrm rot="-5400000">
            <a:off x="11716512" y="6382510"/>
            <a:ext cx="566928" cy="384048"/>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18"/>
          <p:cNvSpPr txBox="1"/>
          <p:nvPr>
            <p:ph type="title"/>
          </p:nvPr>
        </p:nvSpPr>
        <p:spPr>
          <a:xfrm>
            <a:off x="847384" y="884981"/>
            <a:ext cx="10506416" cy="1128519"/>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lt1"/>
              </a:buClr>
              <a:buSzPts val="3600"/>
              <a:buFont typeface="Arial Black"/>
              <a:buNone/>
            </a:pPr>
            <a:r>
              <a:rPr lang="en-US">
                <a:solidFill>
                  <a:schemeClr val="lt1"/>
                </a:solidFill>
              </a:rPr>
              <a:t>Εισαγωγή</a:t>
            </a:r>
            <a:endParaRPr/>
          </a:p>
        </p:txBody>
      </p:sp>
      <p:pic>
        <p:nvPicPr>
          <p:cNvPr descr="White modern architecture" id="176" name="Google Shape;176;p18"/>
          <p:cNvPicPr preferRelativeResize="0"/>
          <p:nvPr>
            <p:ph idx="2" type="pic"/>
          </p:nvPr>
        </p:nvPicPr>
        <p:blipFill rotWithShape="1">
          <a:blip r:embed="rId3">
            <a:alphaModFix/>
          </a:blip>
          <a:srcRect b="0" l="0" r="0" t="0"/>
          <a:stretch/>
        </p:blipFill>
        <p:spPr>
          <a:xfrm>
            <a:off x="846438" y="2090460"/>
            <a:ext cx="4729163" cy="3271838"/>
          </a:xfrm>
          <a:prstGeom prst="rect">
            <a:avLst/>
          </a:prstGeom>
          <a:solidFill>
            <a:srgbClr val="D9DEFA"/>
          </a:solidFill>
          <a:ln>
            <a:noFill/>
          </a:ln>
        </p:spPr>
      </p:pic>
      <p:sp>
        <p:nvSpPr>
          <p:cNvPr id="177" name="Google Shape;177;p18"/>
          <p:cNvSpPr txBox="1"/>
          <p:nvPr>
            <p:ph idx="1" type="body"/>
          </p:nvPr>
        </p:nvSpPr>
        <p:spPr>
          <a:xfrm>
            <a:off x="6003125" y="600250"/>
            <a:ext cx="5804700" cy="56907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b="1" lang="en-US" sz="2200">
                <a:solidFill>
                  <a:srgbClr val="000000"/>
                </a:solidFill>
                <a:latin typeface="Arial"/>
                <a:ea typeface="Arial"/>
                <a:cs typeface="Arial"/>
                <a:sym typeface="Arial"/>
              </a:rPr>
              <a:t>Πρόβλημα</a:t>
            </a:r>
            <a:endParaRPr sz="17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sz="17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US" sz="1700">
                <a:solidFill>
                  <a:srgbClr val="000000"/>
                </a:solidFill>
                <a:latin typeface="Arial"/>
                <a:ea typeface="Arial"/>
                <a:cs typeface="Arial"/>
                <a:sym typeface="Arial"/>
              </a:rPr>
              <a:t>Μέχρι και σήμερα η ασφάλεια στα κατασκευαστικά έργα δεν είναι δεδομένη. Δεκάδες ατυχήματα συνεχίζουν να γίνονται κάθε χρόνο τα οποία επί το πλείστον είναι σοβαρά και πολλές φορές καταλήγουν σε θάνατο. Το 2021 31 εργαζόμενοι έχασαν την ζωή τους μετά από ατυχήματα στον εργασιακό τους χώρο, ενώ το 2020 ήταν 51 τα θύματα. Το 2022 104 εργάτες έχασαν την ζωή τους από εργατικά ατυχήματα και 140 τραυματίστηκαν σοβαρά. Η Ελληνική Στατιστική Αρχή (ΕΛΣΤΑΤ) έκανε μία έρευνα σχετικά με τα εργατικά ατυχήματα του έτους 2021. Ο παρακάτω πίνακας συγκρίνει τα ατυχήματα των ετών 2020 και 2021 και τα διαχωρίζει με βάση το φύλο.</a:t>
            </a:r>
            <a:endParaRPr sz="1700">
              <a:solidFill>
                <a:srgbClr val="000000"/>
              </a:solidFill>
              <a:latin typeface="Arial"/>
              <a:ea typeface="Arial"/>
              <a:cs typeface="Arial"/>
              <a:sym typeface="Arial"/>
            </a:endParaRPr>
          </a:p>
          <a:p>
            <a:pPr indent="0" lvl="0" marL="0" rtl="0" algn="l">
              <a:lnSpc>
                <a:spcPct val="150000"/>
              </a:lnSpc>
              <a:spcBef>
                <a:spcPts val="0"/>
              </a:spcBef>
              <a:spcAft>
                <a:spcPts val="0"/>
              </a:spcAft>
              <a:buClr>
                <a:schemeClr val="dk1"/>
              </a:buClr>
              <a:buSzPts val="1800"/>
              <a:buFont typeface="Avenir"/>
              <a:buNone/>
            </a:pPr>
            <a:r>
              <a:t/>
            </a:r>
            <a:endParaRPr/>
          </a:p>
        </p:txBody>
      </p:sp>
      <p:sp>
        <p:nvSpPr>
          <p:cNvPr id="178" name="Google Shape;178;p18"/>
          <p:cNvSpPr txBox="1"/>
          <p:nvPr>
            <p:ph idx="11" type="ftr"/>
          </p:nvPr>
        </p:nvSpPr>
        <p:spPr>
          <a:xfrm rot="-5400000">
            <a:off x="8854442" y="2953511"/>
            <a:ext cx="6291068" cy="384048"/>
          </a:xfrm>
          <a:prstGeom prst="rect">
            <a:avLst/>
          </a:prstGeom>
          <a:noFill/>
          <a:ln>
            <a:noFill/>
          </a:ln>
        </p:spPr>
        <p:txBody>
          <a:bodyPr anchorCtr="0" anchor="ctr" bIns="45700" lIns="210300" spcFirstLastPara="1" rIns="91425" wrap="square" tIns="45700">
            <a:noAutofit/>
          </a:bodyPr>
          <a:lstStyle/>
          <a:p>
            <a:pPr indent="0" lvl="0" marL="0" rtl="0" algn="l">
              <a:spcBef>
                <a:spcPts val="0"/>
              </a:spcBef>
              <a:spcAft>
                <a:spcPts val="0"/>
              </a:spcAft>
              <a:buNone/>
            </a:pPr>
            <a:r>
              <a:rPr lang="en-US"/>
              <a:t>PRESENTATION TITLE</a:t>
            </a:r>
            <a:endParaRPr/>
          </a:p>
        </p:txBody>
      </p:sp>
      <p:sp>
        <p:nvSpPr>
          <p:cNvPr id="179" name="Google Shape;179;p18"/>
          <p:cNvSpPr txBox="1"/>
          <p:nvPr>
            <p:ph idx="12" type="sldNum"/>
          </p:nvPr>
        </p:nvSpPr>
        <p:spPr>
          <a:xfrm rot="-5400000">
            <a:off x="11716512" y="6382510"/>
            <a:ext cx="566928" cy="384048"/>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19"/>
          <p:cNvSpPr txBox="1"/>
          <p:nvPr>
            <p:ph type="title"/>
          </p:nvPr>
        </p:nvSpPr>
        <p:spPr>
          <a:xfrm>
            <a:off x="847384" y="884981"/>
            <a:ext cx="10506300" cy="11286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lt1"/>
              </a:buClr>
              <a:buSzPts val="3600"/>
              <a:buFont typeface="Arial Black"/>
              <a:buNone/>
            </a:pPr>
            <a:r>
              <a:rPr lang="en-US">
                <a:solidFill>
                  <a:schemeClr val="lt1"/>
                </a:solidFill>
              </a:rPr>
              <a:t>Εισαγωγή</a:t>
            </a:r>
            <a:endParaRPr/>
          </a:p>
        </p:txBody>
      </p:sp>
      <p:pic>
        <p:nvPicPr>
          <p:cNvPr descr="White modern architecture" id="185" name="Google Shape;185;p19"/>
          <p:cNvPicPr preferRelativeResize="0"/>
          <p:nvPr>
            <p:ph idx="2" type="pic"/>
          </p:nvPr>
        </p:nvPicPr>
        <p:blipFill rotWithShape="1">
          <a:blip r:embed="rId3">
            <a:alphaModFix/>
          </a:blip>
          <a:srcRect b="0" l="0" r="0" t="0"/>
          <a:stretch/>
        </p:blipFill>
        <p:spPr>
          <a:xfrm>
            <a:off x="846438" y="2090460"/>
            <a:ext cx="4729161" cy="3271837"/>
          </a:xfrm>
          <a:prstGeom prst="rect">
            <a:avLst/>
          </a:prstGeom>
          <a:solidFill>
            <a:srgbClr val="D9DEFA"/>
          </a:solidFill>
          <a:ln>
            <a:noFill/>
          </a:ln>
        </p:spPr>
      </p:pic>
      <p:sp>
        <p:nvSpPr>
          <p:cNvPr id="186" name="Google Shape;186;p19"/>
          <p:cNvSpPr txBox="1"/>
          <p:nvPr>
            <p:ph idx="1" type="body"/>
          </p:nvPr>
        </p:nvSpPr>
        <p:spPr>
          <a:xfrm>
            <a:off x="6978650" y="2087562"/>
            <a:ext cx="4375200" cy="3891000"/>
          </a:xfrm>
          <a:prstGeom prst="rect">
            <a:avLst/>
          </a:prstGeom>
          <a:noFill/>
          <a:ln>
            <a:noFill/>
          </a:ln>
        </p:spPr>
        <p:txBody>
          <a:bodyPr anchorCtr="0" anchor="t" bIns="0" lIns="0" spcFirstLastPara="1" rIns="0" wrap="square" tIns="0">
            <a:noAutofit/>
          </a:bodyPr>
          <a:lstStyle/>
          <a:p>
            <a:pPr indent="0" lvl="0" marL="0" rtl="0" algn="l">
              <a:lnSpc>
                <a:spcPct val="150000"/>
              </a:lnSpc>
              <a:spcBef>
                <a:spcPts val="0"/>
              </a:spcBef>
              <a:spcAft>
                <a:spcPts val="0"/>
              </a:spcAft>
              <a:buClr>
                <a:schemeClr val="dk1"/>
              </a:buClr>
              <a:buSzPts val="1800"/>
              <a:buFont typeface="Avenir"/>
              <a:buNone/>
            </a:pPr>
            <a:r>
              <a:t/>
            </a:r>
            <a:endParaRPr/>
          </a:p>
        </p:txBody>
      </p:sp>
      <p:sp>
        <p:nvSpPr>
          <p:cNvPr id="187" name="Google Shape;187;p19"/>
          <p:cNvSpPr txBox="1"/>
          <p:nvPr>
            <p:ph idx="11" type="ftr"/>
          </p:nvPr>
        </p:nvSpPr>
        <p:spPr>
          <a:xfrm rot="-5400000">
            <a:off x="8854452" y="2953569"/>
            <a:ext cx="6291000" cy="384000"/>
          </a:xfrm>
          <a:prstGeom prst="rect">
            <a:avLst/>
          </a:prstGeom>
          <a:noFill/>
          <a:ln>
            <a:noFill/>
          </a:ln>
        </p:spPr>
        <p:txBody>
          <a:bodyPr anchorCtr="0" anchor="ctr" bIns="45700" lIns="210300" spcFirstLastPara="1" rIns="91425" wrap="square" tIns="45700">
            <a:noAutofit/>
          </a:bodyPr>
          <a:lstStyle/>
          <a:p>
            <a:pPr indent="0" lvl="0" marL="0" rtl="0" algn="l">
              <a:spcBef>
                <a:spcPts val="0"/>
              </a:spcBef>
              <a:spcAft>
                <a:spcPts val="0"/>
              </a:spcAft>
              <a:buNone/>
            </a:pPr>
            <a:r>
              <a:rPr lang="en-US"/>
              <a:t>PRESENTATION TITLE</a:t>
            </a:r>
            <a:endParaRPr/>
          </a:p>
        </p:txBody>
      </p:sp>
      <p:sp>
        <p:nvSpPr>
          <p:cNvPr id="188" name="Google Shape;188;p19"/>
          <p:cNvSpPr txBox="1"/>
          <p:nvPr>
            <p:ph idx="12" type="sldNum"/>
          </p:nvPr>
        </p:nvSpPr>
        <p:spPr>
          <a:xfrm rot="-5400000">
            <a:off x="11716452" y="6382498"/>
            <a:ext cx="567000" cy="384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pic>
        <p:nvPicPr>
          <p:cNvPr id="189" name="Google Shape;189;p19"/>
          <p:cNvPicPr preferRelativeResize="0"/>
          <p:nvPr/>
        </p:nvPicPr>
        <p:blipFill>
          <a:blip r:embed="rId4">
            <a:alphaModFix/>
          </a:blip>
          <a:stretch>
            <a:fillRect/>
          </a:stretch>
        </p:blipFill>
        <p:spPr>
          <a:xfrm>
            <a:off x="4775975" y="1049725"/>
            <a:ext cx="6953174" cy="51036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0"/>
          <p:cNvSpPr txBox="1"/>
          <p:nvPr>
            <p:ph type="title"/>
          </p:nvPr>
        </p:nvSpPr>
        <p:spPr>
          <a:xfrm>
            <a:off x="847384" y="884981"/>
            <a:ext cx="10506300" cy="11286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lt1"/>
              </a:buClr>
              <a:buSzPts val="3600"/>
              <a:buFont typeface="Arial Black"/>
              <a:buNone/>
            </a:pPr>
            <a:r>
              <a:rPr lang="en-US">
                <a:solidFill>
                  <a:schemeClr val="lt1"/>
                </a:solidFill>
              </a:rPr>
              <a:t>Εισαγωγή</a:t>
            </a:r>
            <a:endParaRPr/>
          </a:p>
        </p:txBody>
      </p:sp>
      <p:pic>
        <p:nvPicPr>
          <p:cNvPr descr="White modern architecture" id="195" name="Google Shape;195;p20"/>
          <p:cNvPicPr preferRelativeResize="0"/>
          <p:nvPr>
            <p:ph idx="2" type="pic"/>
          </p:nvPr>
        </p:nvPicPr>
        <p:blipFill rotWithShape="1">
          <a:blip r:embed="rId3">
            <a:alphaModFix/>
          </a:blip>
          <a:srcRect b="0" l="0" r="0" t="0"/>
          <a:stretch/>
        </p:blipFill>
        <p:spPr>
          <a:xfrm>
            <a:off x="846438" y="2090460"/>
            <a:ext cx="4729161" cy="3271837"/>
          </a:xfrm>
          <a:prstGeom prst="rect">
            <a:avLst/>
          </a:prstGeom>
          <a:solidFill>
            <a:srgbClr val="D9DEFA"/>
          </a:solidFill>
          <a:ln>
            <a:noFill/>
          </a:ln>
        </p:spPr>
      </p:pic>
      <p:sp>
        <p:nvSpPr>
          <p:cNvPr id="196" name="Google Shape;196;p20"/>
          <p:cNvSpPr txBox="1"/>
          <p:nvPr>
            <p:ph idx="1" type="body"/>
          </p:nvPr>
        </p:nvSpPr>
        <p:spPr>
          <a:xfrm>
            <a:off x="6309775" y="600250"/>
            <a:ext cx="5379300" cy="54072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b="1" lang="en-US" sz="2200">
                <a:solidFill>
                  <a:srgbClr val="000000"/>
                </a:solidFill>
                <a:latin typeface="Arial"/>
                <a:ea typeface="Arial"/>
                <a:cs typeface="Arial"/>
                <a:sym typeface="Arial"/>
              </a:rPr>
              <a:t>Στόχοι</a:t>
            </a:r>
            <a:endParaRPr b="1" sz="2200">
              <a:solidFill>
                <a:srgbClr val="000000"/>
              </a:solidFill>
              <a:latin typeface="Arial"/>
              <a:ea typeface="Arial"/>
              <a:cs typeface="Arial"/>
              <a:sym typeface="Arial"/>
            </a:endParaRPr>
          </a:p>
          <a:p>
            <a:pPr indent="-368300" lvl="0" marL="457200" rtl="0" algn="l">
              <a:lnSpc>
                <a:spcPct val="115000"/>
              </a:lnSpc>
              <a:spcBef>
                <a:spcPts val="0"/>
              </a:spcBef>
              <a:spcAft>
                <a:spcPts val="0"/>
              </a:spcAft>
              <a:buClr>
                <a:srgbClr val="000000"/>
              </a:buClr>
              <a:buSzPts val="2200"/>
              <a:buFont typeface="Arial"/>
              <a:buChar char="●"/>
            </a:pPr>
            <a:r>
              <a:rPr b="1" lang="en-US" sz="1700">
                <a:solidFill>
                  <a:srgbClr val="000000"/>
                </a:solidFill>
                <a:latin typeface="Arial"/>
                <a:ea typeface="Arial"/>
                <a:cs typeface="Arial"/>
                <a:sym typeface="Arial"/>
              </a:rPr>
              <a:t>Εξειδίκευση των εργατών </a:t>
            </a:r>
            <a:r>
              <a:rPr lang="en-US" sz="1700">
                <a:solidFill>
                  <a:srgbClr val="000000"/>
                </a:solidFill>
                <a:latin typeface="Arial"/>
                <a:ea typeface="Arial"/>
                <a:cs typeface="Arial"/>
                <a:sym typeface="Arial"/>
              </a:rPr>
              <a:t>για να μπορούν να ανταπεξέλθουν στα ανάλογα πόστα που τους έχουν ανατεθεί, αλλά και εκπαίδευση αποφυγής και αντιμετώπισης κρίσεων όπως για παράδειγμα ατυχήματα ή βλάβες του εξοπλισμού με στόχο την σωστή και προσεκτική λειτουργία του εργοταξίου.</a:t>
            </a:r>
            <a:endParaRPr sz="1700">
              <a:solidFill>
                <a:srgbClr val="000000"/>
              </a:solidFill>
              <a:latin typeface="Arial"/>
              <a:ea typeface="Arial"/>
              <a:cs typeface="Arial"/>
              <a:sym typeface="Arial"/>
            </a:endParaRPr>
          </a:p>
          <a:p>
            <a:pPr indent="-336550" lvl="0" marL="457200" rtl="0" algn="l">
              <a:lnSpc>
                <a:spcPct val="115000"/>
              </a:lnSpc>
              <a:spcBef>
                <a:spcPts val="0"/>
              </a:spcBef>
              <a:spcAft>
                <a:spcPts val="0"/>
              </a:spcAft>
              <a:buClr>
                <a:srgbClr val="000000"/>
              </a:buClr>
              <a:buSzPts val="1700"/>
              <a:buFont typeface="Arial"/>
              <a:buChar char="●"/>
            </a:pPr>
            <a:r>
              <a:rPr b="1" lang="en-US" sz="1700">
                <a:solidFill>
                  <a:srgbClr val="000000"/>
                </a:solidFill>
                <a:latin typeface="Arial"/>
                <a:ea typeface="Arial"/>
                <a:cs typeface="Arial"/>
                <a:sym typeface="Arial"/>
              </a:rPr>
              <a:t>Εξοπλισμός</a:t>
            </a:r>
            <a:r>
              <a:rPr lang="en-US" sz="1700">
                <a:solidFill>
                  <a:srgbClr val="000000"/>
                </a:solidFill>
                <a:latin typeface="Arial"/>
                <a:ea typeface="Arial"/>
                <a:cs typeface="Arial"/>
                <a:sym typeface="Arial"/>
              </a:rPr>
              <a:t>:  Οι συνθήκες εργασίας και ο εξοπλισμός πρέπει να ακολουθούν το πρότυπο του </a:t>
            </a:r>
            <a:r>
              <a:rPr b="1" lang="en-US" sz="1700">
                <a:solidFill>
                  <a:srgbClr val="000000"/>
                </a:solidFill>
                <a:latin typeface="Arial"/>
                <a:ea typeface="Arial"/>
                <a:cs typeface="Arial"/>
                <a:sym typeface="Arial"/>
              </a:rPr>
              <a:t>EU - OSHA (European Agency for Safety and Health at Work) </a:t>
            </a:r>
            <a:r>
              <a:rPr lang="en-US" sz="1700">
                <a:solidFill>
                  <a:srgbClr val="000000"/>
                </a:solidFill>
                <a:latin typeface="Arial"/>
                <a:ea typeface="Arial"/>
                <a:cs typeface="Arial"/>
                <a:sym typeface="Arial"/>
              </a:rPr>
              <a:t>και μέσω του </a:t>
            </a:r>
            <a:r>
              <a:rPr b="1" lang="en-US" sz="1700">
                <a:solidFill>
                  <a:srgbClr val="000000"/>
                </a:solidFill>
                <a:latin typeface="Arial"/>
                <a:ea typeface="Arial"/>
                <a:cs typeface="Arial"/>
                <a:sym typeface="Arial"/>
              </a:rPr>
              <a:t>ψηφιακού διδύμου</a:t>
            </a:r>
            <a:r>
              <a:rPr lang="en-US" sz="1700">
                <a:solidFill>
                  <a:srgbClr val="000000"/>
                </a:solidFill>
                <a:latin typeface="Arial"/>
                <a:ea typeface="Arial"/>
                <a:cs typeface="Arial"/>
                <a:sym typeface="Arial"/>
              </a:rPr>
              <a:t> να παρέχεται όποιο είδος επιπλέον εξοπλισμού που μπορεί να  χρειαστεί κάθε εργαζόμενος ανάλογα με το πόστο του για να γίνει ασφαλέστερες οι συνθήκες εργασίας.</a:t>
            </a:r>
            <a:endParaRPr sz="1700">
              <a:solidFill>
                <a:srgbClr val="000000"/>
              </a:solidFill>
              <a:latin typeface="Arial"/>
              <a:ea typeface="Arial"/>
              <a:cs typeface="Arial"/>
              <a:sym typeface="Arial"/>
            </a:endParaRPr>
          </a:p>
          <a:p>
            <a:pPr indent="0" lvl="0" marL="457200" rtl="0" algn="l">
              <a:lnSpc>
                <a:spcPct val="115000"/>
              </a:lnSpc>
              <a:spcBef>
                <a:spcPts val="0"/>
              </a:spcBef>
              <a:spcAft>
                <a:spcPts val="0"/>
              </a:spcAft>
              <a:buNone/>
            </a:pPr>
            <a:r>
              <a:t/>
            </a:r>
            <a:endParaRPr sz="1100">
              <a:solidFill>
                <a:srgbClr val="000000"/>
              </a:solidFill>
              <a:latin typeface="Arial"/>
              <a:ea typeface="Arial"/>
              <a:cs typeface="Arial"/>
              <a:sym typeface="Arial"/>
            </a:endParaRPr>
          </a:p>
        </p:txBody>
      </p:sp>
      <p:sp>
        <p:nvSpPr>
          <p:cNvPr id="197" name="Google Shape;197;p20"/>
          <p:cNvSpPr txBox="1"/>
          <p:nvPr>
            <p:ph idx="11" type="ftr"/>
          </p:nvPr>
        </p:nvSpPr>
        <p:spPr>
          <a:xfrm rot="-5400000">
            <a:off x="8854452" y="2953569"/>
            <a:ext cx="6291000" cy="384000"/>
          </a:xfrm>
          <a:prstGeom prst="rect">
            <a:avLst/>
          </a:prstGeom>
          <a:noFill/>
          <a:ln>
            <a:noFill/>
          </a:ln>
        </p:spPr>
        <p:txBody>
          <a:bodyPr anchorCtr="0" anchor="ctr" bIns="45700" lIns="210300" spcFirstLastPara="1" rIns="91425" wrap="square" tIns="45700">
            <a:noAutofit/>
          </a:bodyPr>
          <a:lstStyle/>
          <a:p>
            <a:pPr indent="0" lvl="0" marL="0" rtl="0" algn="l">
              <a:spcBef>
                <a:spcPts val="0"/>
              </a:spcBef>
              <a:spcAft>
                <a:spcPts val="0"/>
              </a:spcAft>
              <a:buNone/>
            </a:pPr>
            <a:r>
              <a:rPr lang="en-US"/>
              <a:t>PRESENTATION TITLE</a:t>
            </a:r>
            <a:endParaRPr/>
          </a:p>
        </p:txBody>
      </p:sp>
      <p:sp>
        <p:nvSpPr>
          <p:cNvPr id="198" name="Google Shape;198;p20"/>
          <p:cNvSpPr txBox="1"/>
          <p:nvPr>
            <p:ph idx="12" type="sldNum"/>
          </p:nvPr>
        </p:nvSpPr>
        <p:spPr>
          <a:xfrm rot="-5400000">
            <a:off x="11716452" y="6382498"/>
            <a:ext cx="567000" cy="384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1"/>
          <p:cNvSpPr txBox="1"/>
          <p:nvPr>
            <p:ph type="title"/>
          </p:nvPr>
        </p:nvSpPr>
        <p:spPr>
          <a:xfrm>
            <a:off x="847384" y="884981"/>
            <a:ext cx="10506300" cy="11286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lt1"/>
              </a:buClr>
              <a:buSzPts val="3600"/>
              <a:buFont typeface="Arial Black"/>
              <a:buNone/>
            </a:pPr>
            <a:r>
              <a:rPr lang="en-US">
                <a:solidFill>
                  <a:schemeClr val="lt1"/>
                </a:solidFill>
              </a:rPr>
              <a:t>Εισαγωγή</a:t>
            </a:r>
            <a:endParaRPr/>
          </a:p>
        </p:txBody>
      </p:sp>
      <p:pic>
        <p:nvPicPr>
          <p:cNvPr descr="White modern architecture" id="204" name="Google Shape;204;p21"/>
          <p:cNvPicPr preferRelativeResize="0"/>
          <p:nvPr>
            <p:ph idx="2" type="pic"/>
          </p:nvPr>
        </p:nvPicPr>
        <p:blipFill rotWithShape="1">
          <a:blip r:embed="rId3">
            <a:alphaModFix/>
          </a:blip>
          <a:srcRect b="0" l="0" r="0" t="0"/>
          <a:stretch/>
        </p:blipFill>
        <p:spPr>
          <a:xfrm>
            <a:off x="846438" y="2090460"/>
            <a:ext cx="4729161" cy="3271837"/>
          </a:xfrm>
          <a:prstGeom prst="rect">
            <a:avLst/>
          </a:prstGeom>
          <a:solidFill>
            <a:srgbClr val="D9DEFA"/>
          </a:solidFill>
          <a:ln>
            <a:noFill/>
          </a:ln>
        </p:spPr>
      </p:pic>
      <p:sp>
        <p:nvSpPr>
          <p:cNvPr id="205" name="Google Shape;205;p21"/>
          <p:cNvSpPr txBox="1"/>
          <p:nvPr>
            <p:ph idx="1" type="body"/>
          </p:nvPr>
        </p:nvSpPr>
        <p:spPr>
          <a:xfrm>
            <a:off x="6309950" y="745250"/>
            <a:ext cx="5043900" cy="56256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b="1" lang="en-US" sz="2200">
                <a:solidFill>
                  <a:srgbClr val="000000"/>
                </a:solidFill>
                <a:latin typeface="Arial"/>
                <a:ea typeface="Arial"/>
                <a:cs typeface="Arial"/>
                <a:sym typeface="Arial"/>
              </a:rPr>
              <a:t>Η ιδέα μας</a:t>
            </a:r>
            <a:r>
              <a:rPr lang="en-US" sz="2200">
                <a:solidFill>
                  <a:srgbClr val="000000"/>
                </a:solidFill>
                <a:latin typeface="Arial"/>
                <a:ea typeface="Arial"/>
                <a:cs typeface="Arial"/>
                <a:sym typeface="Arial"/>
              </a:rPr>
              <a:t> </a:t>
            </a:r>
            <a:endParaRPr sz="22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rPr lang="en-US" sz="1700">
                <a:solidFill>
                  <a:srgbClr val="000000"/>
                </a:solidFill>
                <a:latin typeface="Arial"/>
                <a:ea typeface="Arial"/>
                <a:cs typeface="Arial"/>
                <a:sym typeface="Arial"/>
              </a:rPr>
              <a:t>Συνδυασμός των ψηφιακών διδύμων (Digital Twins) και του B.I.M. για την πραγματοποίηση ελέγχων που αφορούν την σταθερότητα και την ασφάλεια τόσο της κατασκευής όσο και των ανθρώπων που θα εργαστούν σε αυτή. Ακόμη, πρόβλεψη και αποφυγή πιθανών σφαλμάτων στον σχεδιασμό και στην υλοποίηση των εργασιών αλλά και συχνών ανθρώπινων λαθών με σοβαρές συνέπειες. Και το κυριότερο, χρήση των ψηφιακών διδύμων για παρακολούθηση της κατάστασης των μηχανημάτων, πρόληψη βλαβών που μπορούν να προκαλέσουν ατυχήματα.</a:t>
            </a:r>
            <a:endParaRPr sz="1700">
              <a:solidFill>
                <a:srgbClr val="000000"/>
              </a:solidFill>
              <a:latin typeface="Arial"/>
              <a:ea typeface="Arial"/>
              <a:cs typeface="Arial"/>
              <a:sym typeface="Arial"/>
            </a:endParaRPr>
          </a:p>
          <a:p>
            <a:pPr indent="0" lvl="0" marL="0" rtl="0" algn="l">
              <a:lnSpc>
                <a:spcPct val="150000"/>
              </a:lnSpc>
              <a:spcBef>
                <a:spcPts val="0"/>
              </a:spcBef>
              <a:spcAft>
                <a:spcPts val="0"/>
              </a:spcAft>
              <a:buClr>
                <a:schemeClr val="dk1"/>
              </a:buClr>
              <a:buSzPts val="1800"/>
              <a:buFont typeface="Avenir"/>
              <a:buNone/>
            </a:pPr>
            <a:r>
              <a:t/>
            </a:r>
            <a:endParaRPr/>
          </a:p>
        </p:txBody>
      </p:sp>
      <p:sp>
        <p:nvSpPr>
          <p:cNvPr id="206" name="Google Shape;206;p21"/>
          <p:cNvSpPr txBox="1"/>
          <p:nvPr>
            <p:ph idx="11" type="ftr"/>
          </p:nvPr>
        </p:nvSpPr>
        <p:spPr>
          <a:xfrm rot="-5400000">
            <a:off x="8854452" y="2953569"/>
            <a:ext cx="6291000" cy="384000"/>
          </a:xfrm>
          <a:prstGeom prst="rect">
            <a:avLst/>
          </a:prstGeom>
          <a:noFill/>
          <a:ln>
            <a:noFill/>
          </a:ln>
        </p:spPr>
        <p:txBody>
          <a:bodyPr anchorCtr="0" anchor="ctr" bIns="45700" lIns="210300" spcFirstLastPara="1" rIns="91425" wrap="square" tIns="45700">
            <a:noAutofit/>
          </a:bodyPr>
          <a:lstStyle/>
          <a:p>
            <a:pPr indent="0" lvl="0" marL="0" rtl="0" algn="l">
              <a:spcBef>
                <a:spcPts val="0"/>
              </a:spcBef>
              <a:spcAft>
                <a:spcPts val="0"/>
              </a:spcAft>
              <a:buNone/>
            </a:pPr>
            <a:r>
              <a:rPr lang="en-US"/>
              <a:t>PRESENTATION TITLE</a:t>
            </a:r>
            <a:endParaRPr/>
          </a:p>
        </p:txBody>
      </p:sp>
      <p:sp>
        <p:nvSpPr>
          <p:cNvPr id="207" name="Google Shape;207;p21"/>
          <p:cNvSpPr txBox="1"/>
          <p:nvPr>
            <p:ph idx="12" type="sldNum"/>
          </p:nvPr>
        </p:nvSpPr>
        <p:spPr>
          <a:xfrm rot="-5400000">
            <a:off x="11716452" y="6382498"/>
            <a:ext cx="567000" cy="384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2"/>
          <p:cNvSpPr txBox="1"/>
          <p:nvPr>
            <p:ph type="title"/>
          </p:nvPr>
        </p:nvSpPr>
        <p:spPr>
          <a:xfrm>
            <a:off x="847384" y="884981"/>
            <a:ext cx="10506300" cy="11286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Clr>
                <a:schemeClr val="lt1"/>
              </a:buClr>
              <a:buSzPts val="3600"/>
              <a:buFont typeface="Arial Black"/>
              <a:buNone/>
            </a:pPr>
            <a:r>
              <a:rPr lang="en-US">
                <a:solidFill>
                  <a:schemeClr val="lt1"/>
                </a:solidFill>
              </a:rPr>
              <a:t>Εισαγωγή</a:t>
            </a:r>
            <a:endParaRPr/>
          </a:p>
        </p:txBody>
      </p:sp>
      <p:pic>
        <p:nvPicPr>
          <p:cNvPr descr="White modern architecture" id="213" name="Google Shape;213;p22"/>
          <p:cNvPicPr preferRelativeResize="0"/>
          <p:nvPr>
            <p:ph idx="2" type="pic"/>
          </p:nvPr>
        </p:nvPicPr>
        <p:blipFill rotWithShape="1">
          <a:blip r:embed="rId3">
            <a:alphaModFix/>
          </a:blip>
          <a:srcRect b="0" l="0" r="0" t="0"/>
          <a:stretch/>
        </p:blipFill>
        <p:spPr>
          <a:xfrm>
            <a:off x="846438" y="2090460"/>
            <a:ext cx="4729161" cy="3271837"/>
          </a:xfrm>
          <a:prstGeom prst="rect">
            <a:avLst/>
          </a:prstGeom>
          <a:solidFill>
            <a:srgbClr val="D9DEFA"/>
          </a:solidFill>
          <a:ln>
            <a:noFill/>
          </a:ln>
        </p:spPr>
      </p:pic>
      <p:sp>
        <p:nvSpPr>
          <p:cNvPr id="214" name="Google Shape;214;p22"/>
          <p:cNvSpPr txBox="1"/>
          <p:nvPr>
            <p:ph idx="1" type="body"/>
          </p:nvPr>
        </p:nvSpPr>
        <p:spPr>
          <a:xfrm>
            <a:off x="6324450" y="1072600"/>
            <a:ext cx="5174100" cy="40659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b="1" lang="en-US" sz="2200">
                <a:solidFill>
                  <a:srgbClr val="000000"/>
                </a:solidFill>
                <a:latin typeface="Arial"/>
                <a:ea typeface="Arial"/>
                <a:cs typeface="Arial"/>
                <a:sym typeface="Arial"/>
              </a:rPr>
              <a:t>Το B.I.M </a:t>
            </a:r>
            <a:r>
              <a:rPr lang="en-US" sz="1700">
                <a:solidFill>
                  <a:srgbClr val="0D0D0D"/>
                </a:solidFill>
                <a:highlight>
                  <a:srgbClr val="FFFFFF"/>
                </a:highlight>
                <a:latin typeface="Arial"/>
                <a:ea typeface="Arial"/>
                <a:cs typeface="Arial"/>
                <a:sym typeface="Arial"/>
              </a:rPr>
              <a:t>(Building Information Modeling) είναι μια τεχνολογία που χρησιμοποιείται στον τομέα της κατασκευής και του σχεδιασμού κτιρίων επιτρέπει στους εμπλεκόμενους στο έργο (αρχιτέκτονες, μηχανικούς, κατασκευαστές κ.λπ.) να δημιουργούν και να διαχειρίζονται ένα ψηφιακό μοντέλο του κτιρίου ή του έργου κατασκευής. Αυτό το μοντέλο περιλαμβάνει πληροφορίες σχετικά με τη γεωμετρία του κτιρίου, τα υλικά που χρησιμοποιούνται, τις διαστάσεις, τα χαρακτηριστικά και τις λειτουργίες του. </a:t>
            </a:r>
            <a:endParaRPr>
              <a:solidFill>
                <a:srgbClr val="000000"/>
              </a:solidFill>
              <a:latin typeface="Arial"/>
              <a:ea typeface="Arial"/>
              <a:cs typeface="Arial"/>
              <a:sym typeface="Arial"/>
            </a:endParaRPr>
          </a:p>
          <a:p>
            <a:pPr indent="0" lvl="0" marL="0" rtl="0" algn="l">
              <a:lnSpc>
                <a:spcPct val="150000"/>
              </a:lnSpc>
              <a:spcBef>
                <a:spcPts val="0"/>
              </a:spcBef>
              <a:spcAft>
                <a:spcPts val="0"/>
              </a:spcAft>
              <a:buClr>
                <a:schemeClr val="dk1"/>
              </a:buClr>
              <a:buSzPts val="1800"/>
              <a:buFont typeface="Avenir"/>
              <a:buNone/>
            </a:pPr>
            <a:r>
              <a:t/>
            </a:r>
            <a:endParaRPr/>
          </a:p>
        </p:txBody>
      </p:sp>
      <p:sp>
        <p:nvSpPr>
          <p:cNvPr id="215" name="Google Shape;215;p22"/>
          <p:cNvSpPr txBox="1"/>
          <p:nvPr>
            <p:ph idx="11" type="ftr"/>
          </p:nvPr>
        </p:nvSpPr>
        <p:spPr>
          <a:xfrm rot="-5400000">
            <a:off x="8854452" y="2953569"/>
            <a:ext cx="6291000" cy="384000"/>
          </a:xfrm>
          <a:prstGeom prst="rect">
            <a:avLst/>
          </a:prstGeom>
          <a:noFill/>
          <a:ln>
            <a:noFill/>
          </a:ln>
        </p:spPr>
        <p:txBody>
          <a:bodyPr anchorCtr="0" anchor="ctr" bIns="45700" lIns="210300" spcFirstLastPara="1" rIns="91425" wrap="square" tIns="45700">
            <a:noAutofit/>
          </a:bodyPr>
          <a:lstStyle/>
          <a:p>
            <a:pPr indent="0" lvl="0" marL="0" rtl="0" algn="l">
              <a:spcBef>
                <a:spcPts val="0"/>
              </a:spcBef>
              <a:spcAft>
                <a:spcPts val="0"/>
              </a:spcAft>
              <a:buNone/>
            </a:pPr>
            <a:r>
              <a:rPr lang="en-US"/>
              <a:t>PRESENTATION TITLE</a:t>
            </a:r>
            <a:endParaRPr/>
          </a:p>
        </p:txBody>
      </p:sp>
      <p:sp>
        <p:nvSpPr>
          <p:cNvPr id="216" name="Google Shape;216;p22"/>
          <p:cNvSpPr txBox="1"/>
          <p:nvPr>
            <p:ph idx="12" type="sldNum"/>
          </p:nvPr>
        </p:nvSpPr>
        <p:spPr>
          <a:xfrm rot="-5400000">
            <a:off x="11716452" y="6382498"/>
            <a:ext cx="567000" cy="384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3"/>
          <p:cNvSpPr txBox="1"/>
          <p:nvPr>
            <p:ph type="title"/>
          </p:nvPr>
        </p:nvSpPr>
        <p:spPr>
          <a:xfrm>
            <a:off x="5977150" y="-147300"/>
            <a:ext cx="5746800" cy="1056600"/>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Clr>
                <a:schemeClr val="dk1"/>
              </a:buClr>
              <a:buSzPts val="3600"/>
              <a:buFont typeface="Arial Black"/>
              <a:buNone/>
            </a:pPr>
            <a:r>
              <a:rPr lang="en-US" sz="2200"/>
              <a:t>Έρευνα 1η,Literature Review of Digital Twins Applications in Construction Workforce Safety </a:t>
            </a:r>
            <a:endParaRPr sz="2200"/>
          </a:p>
        </p:txBody>
      </p:sp>
      <p:sp>
        <p:nvSpPr>
          <p:cNvPr id="222" name="Google Shape;222;p23"/>
          <p:cNvSpPr txBox="1"/>
          <p:nvPr>
            <p:ph idx="1" type="subTitle"/>
          </p:nvPr>
        </p:nvSpPr>
        <p:spPr>
          <a:xfrm>
            <a:off x="5326450" y="909300"/>
            <a:ext cx="6397500" cy="6291000"/>
          </a:xfrm>
          <a:prstGeom prst="rect">
            <a:avLst/>
          </a:prstGeom>
          <a:noFill/>
          <a:ln>
            <a:noFill/>
          </a:ln>
        </p:spPr>
        <p:txBody>
          <a:bodyPr anchorCtr="0" anchor="t" bIns="0" lIns="0" spcFirstLastPara="1" rIns="0" wrap="square" tIns="0">
            <a:noAutofit/>
          </a:bodyPr>
          <a:lstStyle/>
          <a:p>
            <a:pPr indent="0" lvl="0" marL="0" rtl="0" algn="l">
              <a:lnSpc>
                <a:spcPct val="150000"/>
              </a:lnSpc>
              <a:spcBef>
                <a:spcPts val="0"/>
              </a:spcBef>
              <a:spcAft>
                <a:spcPts val="0"/>
              </a:spcAft>
              <a:buClr>
                <a:schemeClr val="dk1"/>
              </a:buClr>
              <a:buSzPts val="2000"/>
              <a:buFont typeface="Avenir"/>
              <a:buNone/>
            </a:pPr>
            <a:r>
              <a:rPr lang="en-US" sz="1500">
                <a:latin typeface="Arial"/>
                <a:ea typeface="Arial"/>
                <a:cs typeface="Arial"/>
                <a:sym typeface="Arial"/>
              </a:rPr>
              <a:t>Το άρθρο εξετάζει την προσέγγιση του ψηφιακού διδύμου (DT) για τη βελτίωση της ασφάλειας των κατασκευών.</a:t>
            </a:r>
            <a:r>
              <a:rPr lang="en-US" sz="1500"/>
              <a:t> </a:t>
            </a:r>
            <a:r>
              <a:rPr lang="en-US" sz="1500">
                <a:solidFill>
                  <a:srgbClr val="000000"/>
                </a:solidFill>
                <a:latin typeface="Arial"/>
                <a:ea typeface="Arial"/>
                <a:cs typeface="Arial"/>
                <a:sym typeface="Arial"/>
              </a:rPr>
              <a:t> Οι τρεις μέθοδοι που αναφέρονται για την επίλυση αυτού του προβλήματος είναι οι εξής:</a:t>
            </a:r>
            <a:endParaRPr sz="1500">
              <a:solidFill>
                <a:srgbClr val="000000"/>
              </a:solidFill>
              <a:latin typeface="Arial"/>
              <a:ea typeface="Arial"/>
              <a:cs typeface="Arial"/>
              <a:sym typeface="Arial"/>
            </a:endParaRPr>
          </a:p>
          <a:p>
            <a:pPr indent="-323850" lvl="0" marL="457200" rtl="0" algn="l">
              <a:lnSpc>
                <a:spcPct val="115000"/>
              </a:lnSpc>
              <a:spcBef>
                <a:spcPts val="0"/>
              </a:spcBef>
              <a:spcAft>
                <a:spcPts val="0"/>
              </a:spcAft>
              <a:buClr>
                <a:srgbClr val="000000"/>
              </a:buClr>
              <a:buSzPts val="1500"/>
              <a:buFont typeface="Arial"/>
              <a:buChar char="●"/>
            </a:pPr>
            <a:r>
              <a:rPr lang="en-US" sz="1500">
                <a:solidFill>
                  <a:srgbClr val="000000"/>
                </a:solidFill>
                <a:latin typeface="Arial"/>
                <a:ea typeface="Arial"/>
                <a:cs typeface="Arial"/>
                <a:sym typeface="Arial"/>
              </a:rPr>
              <a:t>Αυτοματοποιημένη ανίχνευση μη ασφαλών συμπεριφορών: χρήση τρισδιάστατων καμερών και αισθητήρων για την παρακολούθηση των ενεργειών των εργαζομένων και τον εντοπισμό μη ασφαλών συμπεριφορών, όπως π.χ. η εργασία χωρίς ιμάντα.</a:t>
            </a:r>
            <a:endParaRPr sz="1500">
              <a:solidFill>
                <a:srgbClr val="000000"/>
              </a:solidFill>
              <a:latin typeface="Arial"/>
              <a:ea typeface="Arial"/>
              <a:cs typeface="Arial"/>
              <a:sym typeface="Arial"/>
            </a:endParaRPr>
          </a:p>
          <a:p>
            <a:pPr indent="-323850" lvl="0" marL="457200" rtl="0" algn="l">
              <a:lnSpc>
                <a:spcPct val="115000"/>
              </a:lnSpc>
              <a:spcBef>
                <a:spcPts val="0"/>
              </a:spcBef>
              <a:spcAft>
                <a:spcPts val="0"/>
              </a:spcAft>
              <a:buClr>
                <a:srgbClr val="000000"/>
              </a:buClr>
              <a:buSzPts val="1500"/>
              <a:buFont typeface="Arial"/>
              <a:buChar char="●"/>
            </a:pPr>
            <a:r>
              <a:rPr lang="en-US" sz="1500">
                <a:solidFill>
                  <a:srgbClr val="000000"/>
                </a:solidFill>
                <a:latin typeface="Arial"/>
                <a:ea typeface="Arial"/>
                <a:cs typeface="Arial"/>
                <a:sym typeface="Arial"/>
              </a:rPr>
              <a:t>Εικονική προσομοίωση κατασκευών (VCS) και τεχνολογία οπτικοποίησης: δημιουργία ενός ψηφιακού αντιγράφου του εργοταξίου και  προσομοίωση των κατασκευαστικών δραστηριοτήτων. Αυτό μπορεί να βοηθήσει στον εντοπισμό πιθανών προβλημάτων ασφάλειας πριν αυτά εμφανιστούν και στη βελτίωση της εκπαίδευσης σε θέματα ασφάλειας μέσω προσομοιώσεων VR.</a:t>
            </a:r>
            <a:endParaRPr sz="1500">
              <a:solidFill>
                <a:srgbClr val="000000"/>
              </a:solidFill>
              <a:latin typeface="Arial"/>
              <a:ea typeface="Arial"/>
              <a:cs typeface="Arial"/>
              <a:sym typeface="Arial"/>
            </a:endParaRPr>
          </a:p>
          <a:p>
            <a:pPr indent="-323850" lvl="0" marL="457200" rtl="0" algn="l">
              <a:lnSpc>
                <a:spcPct val="115000"/>
              </a:lnSpc>
              <a:spcBef>
                <a:spcPts val="0"/>
              </a:spcBef>
              <a:spcAft>
                <a:spcPts val="0"/>
              </a:spcAft>
              <a:buClr>
                <a:srgbClr val="000000"/>
              </a:buClr>
              <a:buSzPts val="1500"/>
              <a:buFont typeface="Arial"/>
              <a:buChar char="●"/>
            </a:pPr>
            <a:r>
              <a:rPr lang="en-US" sz="1500">
                <a:solidFill>
                  <a:srgbClr val="000000"/>
                </a:solidFill>
                <a:latin typeface="Arial"/>
                <a:ea typeface="Arial"/>
                <a:cs typeface="Arial"/>
                <a:sym typeface="Arial"/>
              </a:rPr>
              <a:t>Σχεδιασμός ασφάλειας με BIM: μπορεί να χρησιμοποιηθεί στη φάση πριν από την κατασκευή για τη δημιουργία ενός τρισδιάστατου μοντέλου του κατασκευαστικού έργου. Αυτό το μοντέλο μπορεί στη συνέχεια να ενσωματωθεί με το ψηφιακό δίδυμο για τον εντοπισμό πιθανών κινδύνων ασφαλείας κατά το στάδιο του σχεδιασμού. Οι κανόνες και οι κανονισμοί ασφαλείας μπορούν επίσης να ενσωματωθούν στο μοντέλο BIM για τον αυτόματο έλεγχο για παραβιάσεις του κώδικα.</a:t>
            </a:r>
            <a:endParaRPr sz="1500">
              <a:solidFill>
                <a:srgbClr val="000000"/>
              </a:solidFill>
              <a:latin typeface="Arial"/>
              <a:ea typeface="Arial"/>
              <a:cs typeface="Arial"/>
              <a:sym typeface="Arial"/>
            </a:endParaRPr>
          </a:p>
        </p:txBody>
      </p:sp>
      <p:sp>
        <p:nvSpPr>
          <p:cNvPr id="223" name="Google Shape;223;p23"/>
          <p:cNvSpPr txBox="1"/>
          <p:nvPr>
            <p:ph idx="11" type="ftr"/>
          </p:nvPr>
        </p:nvSpPr>
        <p:spPr>
          <a:xfrm rot="-5400000">
            <a:off x="8854442" y="2953511"/>
            <a:ext cx="6291068" cy="384048"/>
          </a:xfrm>
          <a:prstGeom prst="rect">
            <a:avLst/>
          </a:prstGeom>
          <a:noFill/>
          <a:ln>
            <a:noFill/>
          </a:ln>
        </p:spPr>
        <p:txBody>
          <a:bodyPr anchorCtr="0" anchor="ctr" bIns="45700" lIns="210300" spcFirstLastPara="1" rIns="91425" wrap="square" tIns="45700">
            <a:noAutofit/>
          </a:bodyPr>
          <a:lstStyle/>
          <a:p>
            <a:pPr indent="0" lvl="0" marL="0" rtl="0" algn="l">
              <a:spcBef>
                <a:spcPts val="0"/>
              </a:spcBef>
              <a:spcAft>
                <a:spcPts val="0"/>
              </a:spcAft>
              <a:buNone/>
            </a:pPr>
            <a:r>
              <a:rPr lang="en-US"/>
              <a:t>PRESENTATION TITLE</a:t>
            </a:r>
            <a:endParaRPr/>
          </a:p>
        </p:txBody>
      </p:sp>
      <p:sp>
        <p:nvSpPr>
          <p:cNvPr id="224" name="Google Shape;224;p23"/>
          <p:cNvSpPr txBox="1"/>
          <p:nvPr>
            <p:ph idx="12" type="sldNum"/>
          </p:nvPr>
        </p:nvSpPr>
        <p:spPr>
          <a:xfrm rot="-5400000">
            <a:off x="11716512" y="6382510"/>
            <a:ext cx="566928" cy="384048"/>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4"/>
          <p:cNvSpPr txBox="1"/>
          <p:nvPr>
            <p:ph type="title"/>
          </p:nvPr>
        </p:nvSpPr>
        <p:spPr>
          <a:xfrm>
            <a:off x="4999325" y="75"/>
            <a:ext cx="7693800" cy="1056600"/>
          </a:xfrm>
          <a:prstGeom prst="rect">
            <a:avLst/>
          </a:prstGeom>
          <a:noFill/>
          <a:ln>
            <a:noFill/>
          </a:ln>
        </p:spPr>
        <p:txBody>
          <a:bodyPr anchorCtr="0" anchor="b" bIns="0" lIns="0" spcFirstLastPara="1" rIns="0" wrap="square" tIns="0">
            <a:noAutofit/>
          </a:bodyPr>
          <a:lstStyle/>
          <a:p>
            <a:pPr indent="0" lvl="0" marL="0" rtl="0" algn="l">
              <a:lnSpc>
                <a:spcPct val="115000"/>
              </a:lnSpc>
              <a:spcBef>
                <a:spcPts val="0"/>
              </a:spcBef>
              <a:spcAft>
                <a:spcPts val="0"/>
              </a:spcAft>
              <a:buNone/>
            </a:pPr>
            <a:r>
              <a:rPr lang="en-US" sz="2200">
                <a:solidFill>
                  <a:srgbClr val="000000"/>
                </a:solidFill>
              </a:rPr>
              <a:t>Έρευνα 2η,  A Conceptual Framework for Construction Safety Training using Dynamic Virtual Reality Games and Digital Twins</a:t>
            </a:r>
            <a:endParaRPr sz="2900"/>
          </a:p>
        </p:txBody>
      </p:sp>
      <p:sp>
        <p:nvSpPr>
          <p:cNvPr id="230" name="Google Shape;230;p24"/>
          <p:cNvSpPr txBox="1"/>
          <p:nvPr>
            <p:ph idx="1" type="subTitle"/>
          </p:nvPr>
        </p:nvSpPr>
        <p:spPr>
          <a:xfrm>
            <a:off x="5092975" y="1219850"/>
            <a:ext cx="6627000" cy="53316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None/>
            </a:pPr>
            <a:r>
              <a:rPr lang="en-US" sz="1500">
                <a:solidFill>
                  <a:srgbClr val="000000"/>
                </a:solidFill>
                <a:latin typeface="Arial"/>
                <a:ea typeface="Arial"/>
                <a:cs typeface="Arial"/>
                <a:sym typeface="Arial"/>
              </a:rPr>
              <a:t>Προτείνεται μια μέθοδος για τη βελτίωση της εκπαίδευσης σε θέματα ασφάλειας στις κατασκευές με τη χρήση της δυναμικής εκπαίδευσης εικονικής πραγματικότητας (Dynamic VR Training). Η μέθοδος αυτή αξιοποιεί τα ψηφιακά δίδυμα (DT) για τη δημιουργία πιο ρεαλιστικών και αποτελεσματικών περιβαλλόντων εκπαίδευσης.</a:t>
            </a:r>
            <a:endParaRPr sz="1500">
              <a:solidFill>
                <a:srgbClr val="2E3743"/>
              </a:solidFill>
              <a:latin typeface="Arial"/>
              <a:ea typeface="Arial"/>
              <a:cs typeface="Arial"/>
              <a:sym typeface="Arial"/>
            </a:endParaRPr>
          </a:p>
          <a:p>
            <a:pPr indent="-323850" lvl="0" marL="457200" rtl="0" algn="l">
              <a:lnSpc>
                <a:spcPct val="115000"/>
              </a:lnSpc>
              <a:spcBef>
                <a:spcPts val="0"/>
              </a:spcBef>
              <a:spcAft>
                <a:spcPts val="0"/>
              </a:spcAft>
              <a:buClr>
                <a:srgbClr val="2E3743"/>
              </a:buClr>
              <a:buSzPts val="1500"/>
              <a:buFont typeface="Arial"/>
              <a:buChar char="●"/>
            </a:pPr>
            <a:r>
              <a:rPr lang="en-US" sz="1500">
                <a:solidFill>
                  <a:srgbClr val="2E3743"/>
                </a:solidFill>
                <a:latin typeface="Arial"/>
                <a:ea typeface="Arial"/>
                <a:cs typeface="Arial"/>
                <a:sym typeface="Arial"/>
              </a:rPr>
              <a:t>Συλλογή δεδομένων: Συλλέγονται πληροφορίες σχετικά με το κατασκευαστικό έργο από διάφορες πηγές, όπως:σχέδια του έργου, τρέχουσα κατάσταση κατασκευής, κανονισμοί ασφαλείας</a:t>
            </a:r>
            <a:endParaRPr sz="1500">
              <a:solidFill>
                <a:srgbClr val="2E3743"/>
              </a:solidFill>
              <a:latin typeface="Arial"/>
              <a:ea typeface="Arial"/>
              <a:cs typeface="Arial"/>
              <a:sym typeface="Arial"/>
            </a:endParaRPr>
          </a:p>
          <a:p>
            <a:pPr indent="-323850" lvl="0" marL="457200" rtl="0" algn="l">
              <a:lnSpc>
                <a:spcPct val="115000"/>
              </a:lnSpc>
              <a:spcBef>
                <a:spcPts val="0"/>
              </a:spcBef>
              <a:spcAft>
                <a:spcPts val="0"/>
              </a:spcAft>
              <a:buClr>
                <a:srgbClr val="2E3743"/>
              </a:buClr>
              <a:buSzPts val="1500"/>
              <a:buFont typeface="Arial"/>
              <a:buChar char="●"/>
            </a:pPr>
            <a:r>
              <a:rPr lang="en-US" sz="1500">
                <a:solidFill>
                  <a:srgbClr val="2E3743"/>
                </a:solidFill>
                <a:latin typeface="Arial"/>
                <a:ea typeface="Arial"/>
                <a:cs typeface="Arial"/>
                <a:sym typeface="Arial"/>
              </a:rPr>
              <a:t>Δημιουργία ψηφιακού δίδυμου:  Τα δεδομένα αυτά χρησιμοποιούνται για τη δημιουργία ενός ψηφιακού αντιγράφου του εργοταξίου, το οποίο αποτελεί ουσιαστικά τον ψηφιακό δίδυμο.</a:t>
            </a:r>
            <a:endParaRPr sz="1500">
              <a:solidFill>
                <a:srgbClr val="2E3743"/>
              </a:solidFill>
              <a:latin typeface="Arial"/>
              <a:ea typeface="Arial"/>
              <a:cs typeface="Arial"/>
              <a:sym typeface="Arial"/>
            </a:endParaRPr>
          </a:p>
          <a:p>
            <a:pPr indent="-323850" lvl="0" marL="457200" rtl="0" algn="l">
              <a:lnSpc>
                <a:spcPct val="115000"/>
              </a:lnSpc>
              <a:spcBef>
                <a:spcPts val="0"/>
              </a:spcBef>
              <a:spcAft>
                <a:spcPts val="0"/>
              </a:spcAft>
              <a:buClr>
                <a:srgbClr val="2E3743"/>
              </a:buClr>
              <a:buSzPts val="1500"/>
              <a:buFont typeface="Arial"/>
              <a:buChar char="●"/>
            </a:pPr>
            <a:r>
              <a:rPr lang="en-US" sz="1500">
                <a:solidFill>
                  <a:srgbClr val="2E3743"/>
                </a:solidFill>
                <a:latin typeface="Arial"/>
                <a:ea typeface="Arial"/>
                <a:cs typeface="Arial"/>
                <a:sym typeface="Arial"/>
              </a:rPr>
              <a:t>Ανάπτυξη εκπαιδευτικών σεναρίων VR: Με βάση τις πληροφορίες από τον ψηφιακό δίδυμο, δημιουργούνται εκπαιδευτικά σενάρια VR τα οποία είναι ειδικά για το πραγματικό περιβάλλον εργασίας που θα αντιμετωπίσουν οι εκπαιδευόμενοι.</a:t>
            </a:r>
            <a:endParaRPr sz="1500">
              <a:solidFill>
                <a:srgbClr val="2E3743"/>
              </a:solidFill>
              <a:latin typeface="Arial"/>
              <a:ea typeface="Arial"/>
              <a:cs typeface="Arial"/>
              <a:sym typeface="Arial"/>
            </a:endParaRPr>
          </a:p>
          <a:p>
            <a:pPr indent="-323850" lvl="0" marL="457200" rtl="0" algn="l">
              <a:lnSpc>
                <a:spcPct val="115000"/>
              </a:lnSpc>
              <a:spcBef>
                <a:spcPts val="0"/>
              </a:spcBef>
              <a:spcAft>
                <a:spcPts val="0"/>
              </a:spcAft>
              <a:buClr>
                <a:srgbClr val="2E3743"/>
              </a:buClr>
              <a:buSzPts val="1500"/>
              <a:buFont typeface="Arial"/>
              <a:buChar char="●"/>
            </a:pPr>
            <a:r>
              <a:rPr lang="en-US" sz="1500">
                <a:solidFill>
                  <a:srgbClr val="2E3743"/>
                </a:solidFill>
                <a:latin typeface="Arial"/>
                <a:ea typeface="Arial"/>
                <a:cs typeface="Arial"/>
                <a:sym typeface="Arial"/>
              </a:rPr>
              <a:t>Εκπαίδευση VR και αξιολόγηση επιδόσεων</a:t>
            </a:r>
            <a:endParaRPr sz="1500">
              <a:solidFill>
                <a:srgbClr val="2E3743"/>
              </a:solidFill>
              <a:latin typeface="Arial"/>
              <a:ea typeface="Arial"/>
              <a:cs typeface="Arial"/>
              <a:sym typeface="Arial"/>
            </a:endParaRPr>
          </a:p>
          <a:p>
            <a:pPr indent="-323850" lvl="0" marL="457200" rtl="0" algn="l">
              <a:lnSpc>
                <a:spcPct val="115000"/>
              </a:lnSpc>
              <a:spcBef>
                <a:spcPts val="0"/>
              </a:spcBef>
              <a:spcAft>
                <a:spcPts val="0"/>
              </a:spcAft>
              <a:buClr>
                <a:srgbClr val="2E3743"/>
              </a:buClr>
              <a:buSzPts val="1500"/>
              <a:buFont typeface="Arial"/>
              <a:buChar char="●"/>
            </a:pPr>
            <a:r>
              <a:rPr lang="en-US" sz="1500">
                <a:solidFill>
                  <a:srgbClr val="2E3743"/>
                </a:solidFill>
                <a:latin typeface="Arial"/>
                <a:ea typeface="Arial"/>
                <a:cs typeface="Arial"/>
                <a:sym typeface="Arial"/>
              </a:rPr>
              <a:t>Ανατροφοδότηση και βελτίωση: Τα δεδομένα από την εκπαίδευση VR χρησιμοποιούνται για ενημέρωση του ψηφιακού δίδυμου με τυχόν θέματα ασφάλειας που εντοπίζονται κατά τη διάρκεια της εκπαίδευσης</a:t>
            </a:r>
            <a:endParaRPr sz="1500">
              <a:solidFill>
                <a:srgbClr val="2E3743"/>
              </a:solidFill>
              <a:latin typeface="Arial"/>
              <a:ea typeface="Arial"/>
              <a:cs typeface="Arial"/>
              <a:sym typeface="Arial"/>
            </a:endParaRPr>
          </a:p>
          <a:p>
            <a:pPr indent="0" lvl="0" marL="0" rtl="0" algn="l">
              <a:lnSpc>
                <a:spcPct val="115000"/>
              </a:lnSpc>
              <a:spcBef>
                <a:spcPts val="0"/>
              </a:spcBef>
              <a:spcAft>
                <a:spcPts val="0"/>
              </a:spcAft>
              <a:buNone/>
            </a:pPr>
            <a:r>
              <a:t/>
            </a:r>
            <a:endParaRPr sz="1100">
              <a:solidFill>
                <a:srgbClr val="000000"/>
              </a:solidFill>
              <a:latin typeface="Arial"/>
              <a:ea typeface="Arial"/>
              <a:cs typeface="Arial"/>
              <a:sym typeface="Arial"/>
            </a:endParaRPr>
          </a:p>
        </p:txBody>
      </p:sp>
      <p:sp>
        <p:nvSpPr>
          <p:cNvPr id="231" name="Google Shape;231;p24"/>
          <p:cNvSpPr txBox="1"/>
          <p:nvPr>
            <p:ph idx="11" type="ftr"/>
          </p:nvPr>
        </p:nvSpPr>
        <p:spPr>
          <a:xfrm rot="-5400000">
            <a:off x="8854452" y="2953569"/>
            <a:ext cx="6291000" cy="384000"/>
          </a:xfrm>
          <a:prstGeom prst="rect">
            <a:avLst/>
          </a:prstGeom>
          <a:noFill/>
          <a:ln>
            <a:noFill/>
          </a:ln>
        </p:spPr>
        <p:txBody>
          <a:bodyPr anchorCtr="0" anchor="ctr" bIns="45700" lIns="210300" spcFirstLastPara="1" rIns="91425" wrap="square" tIns="45700">
            <a:noAutofit/>
          </a:bodyPr>
          <a:lstStyle/>
          <a:p>
            <a:pPr indent="0" lvl="0" marL="0" rtl="0" algn="l">
              <a:spcBef>
                <a:spcPts val="0"/>
              </a:spcBef>
              <a:spcAft>
                <a:spcPts val="0"/>
              </a:spcAft>
              <a:buNone/>
            </a:pPr>
            <a:r>
              <a:rPr lang="en-US"/>
              <a:t>PRESENTATION TITLE</a:t>
            </a:r>
            <a:endParaRPr/>
          </a:p>
        </p:txBody>
      </p:sp>
      <p:sp>
        <p:nvSpPr>
          <p:cNvPr id="232" name="Google Shape;232;p24"/>
          <p:cNvSpPr txBox="1"/>
          <p:nvPr>
            <p:ph idx="12" type="sldNum"/>
          </p:nvPr>
        </p:nvSpPr>
        <p:spPr>
          <a:xfrm rot="-5400000">
            <a:off x="11716452" y="6382498"/>
            <a:ext cx="567000" cy="384000"/>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Custom 9">
      <a:dk1>
        <a:srgbClr val="36393B"/>
      </a:dk1>
      <a:lt1>
        <a:srgbClr val="FFFFFF"/>
      </a:lt1>
      <a:dk2>
        <a:srgbClr val="3AEFCC"/>
      </a:dk2>
      <a:lt2>
        <a:srgbClr val="E7E4E6"/>
      </a:lt2>
      <a:accent1>
        <a:srgbClr val="4A5EE6"/>
      </a:accent1>
      <a:accent2>
        <a:srgbClr val="62D382"/>
      </a:accent2>
      <a:accent3>
        <a:srgbClr val="FDED60"/>
      </a:accent3>
      <a:accent4>
        <a:srgbClr val="FD4C00"/>
      </a:accent4>
      <a:accent5>
        <a:srgbClr val="FE2701"/>
      </a:accent5>
      <a:accent6>
        <a:srgbClr val="CA54FB"/>
      </a:accent6>
      <a:hlink>
        <a:srgbClr val="4E62F0"/>
      </a:hlink>
      <a:folHlink>
        <a:srgbClr val="FC4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